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embeddedFontLst>
    <p:embeddedFont>
      <p:font typeface="Nanum Gothic"/>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5" roundtripDataSignature="AMtx7mhAOLGtTFqFEvPvU2AQgkKSi61J7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NanumGothic-bold.fntdata"/><Relationship Id="rId23" Type="http://schemas.openxmlformats.org/officeDocument/2006/relationships/font" Target="fonts/NanumGothic-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5d47b8116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105d47b8116_1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05d47b8116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105d47b8116_1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05d47b8116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105d47b8116_1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05d47b8116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105d47b8116_1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05d47b8116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105d47b8116_1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05d47b8116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105d47b8116_1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5d47b8116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105d47b8116_1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05f2ad6f4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05f2ad6f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05d47b8116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105d47b8116_1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5d47b7f9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5d47b7f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5d47b811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105d47b8116_1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5d47b811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105d47b8116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5d47b8116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105d47b8116_1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5d47b8116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105d47b8116_1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05d47b8116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105d47b8116_1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descr="Celestia-R1---OverlayTitleHD.png" id="12" name="Google Shape;12;p5"/>
          <p:cNvPicPr preferRelativeResize="0"/>
          <p:nvPr/>
        </p:nvPicPr>
        <p:blipFill rotWithShape="1">
          <a:blip r:embed="rId3">
            <a:alphaModFix/>
          </a:blip>
          <a:srcRect b="0" l="0" r="0" t="0"/>
          <a:stretch/>
        </p:blipFill>
        <p:spPr>
          <a:xfrm>
            <a:off x="0" y="0"/>
            <a:ext cx="12188825" cy="6856214"/>
          </a:xfrm>
          <a:prstGeom prst="rect">
            <a:avLst/>
          </a:prstGeom>
          <a:noFill/>
          <a:ln>
            <a:noFill/>
          </a:ln>
        </p:spPr>
      </p:pic>
      <p:sp>
        <p:nvSpPr>
          <p:cNvPr id="13" name="Google Shape;13;p5"/>
          <p:cNvSpPr txBox="1"/>
          <p:nvPr>
            <p:ph type="ctrTitle"/>
          </p:nvPr>
        </p:nvSpPr>
        <p:spPr>
          <a:xfrm>
            <a:off x="3962399" y="1964267"/>
            <a:ext cx="7197726" cy="2421464"/>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lt1"/>
              </a:buClr>
              <a:buSzPts val="4800"/>
              <a:buFont typeface="Calibri"/>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5"/>
          <p:cNvSpPr txBox="1"/>
          <p:nvPr>
            <p:ph idx="1" type="subTitle"/>
          </p:nvPr>
        </p:nvSpPr>
        <p:spPr>
          <a:xfrm>
            <a:off x="3962399" y="4385732"/>
            <a:ext cx="7197726" cy="1405467"/>
          </a:xfrm>
          <a:prstGeom prst="rect">
            <a:avLst/>
          </a:prstGeom>
          <a:noFill/>
          <a:ln>
            <a:noFill/>
          </a:ln>
        </p:spPr>
        <p:txBody>
          <a:bodyPr anchorCtr="0" anchor="t" bIns="45700" lIns="91425" spcFirstLastPara="1" rIns="91425" wrap="square" tIns="45700">
            <a:normAutofit/>
          </a:bodyPr>
          <a:lstStyle>
            <a:lvl1pPr lvl="0" algn="r">
              <a:spcBef>
                <a:spcPts val="0"/>
              </a:spcBef>
              <a:spcAft>
                <a:spcPts val="0"/>
              </a:spcAft>
              <a:buSzPts val="1800"/>
              <a:buNone/>
              <a:defRPr sz="1800" cap="none">
                <a:solidFill>
                  <a:schemeClr val="lt1"/>
                </a:solidFill>
              </a:defRPr>
            </a:lvl1pPr>
            <a:lvl2pPr lvl="1" algn="ctr">
              <a:spcBef>
                <a:spcPts val="1000"/>
              </a:spcBef>
              <a:spcAft>
                <a:spcPts val="0"/>
              </a:spcAft>
              <a:buSzPts val="1600"/>
              <a:buNone/>
              <a:defRPr>
                <a:solidFill>
                  <a:schemeClr val="lt1"/>
                </a:solidFill>
              </a:defRPr>
            </a:lvl2pPr>
            <a:lvl3pPr lvl="2" algn="ctr">
              <a:spcBef>
                <a:spcPts val="1000"/>
              </a:spcBef>
              <a:spcAft>
                <a:spcPts val="0"/>
              </a:spcAft>
              <a:buSzPts val="1400"/>
              <a:buNone/>
              <a:defRPr>
                <a:solidFill>
                  <a:schemeClr val="lt1"/>
                </a:solidFill>
              </a:defRPr>
            </a:lvl3pPr>
            <a:lvl4pPr lvl="3" algn="ctr">
              <a:spcBef>
                <a:spcPts val="1000"/>
              </a:spcBef>
              <a:spcAft>
                <a:spcPts val="0"/>
              </a:spcAft>
              <a:buSzPts val="1200"/>
              <a:buNone/>
              <a:defRPr>
                <a:solidFill>
                  <a:schemeClr val="lt1"/>
                </a:solidFill>
              </a:defRPr>
            </a:lvl4pPr>
            <a:lvl5pPr lvl="4" algn="ctr">
              <a:spcBef>
                <a:spcPts val="1000"/>
              </a:spcBef>
              <a:spcAft>
                <a:spcPts val="0"/>
              </a:spcAft>
              <a:buSzPts val="1200"/>
              <a:buNone/>
              <a:defRPr>
                <a:solidFill>
                  <a:schemeClr val="lt1"/>
                </a:solidFill>
              </a:defRPr>
            </a:lvl5pPr>
            <a:lvl6pPr lvl="5" algn="ctr">
              <a:spcBef>
                <a:spcPts val="1000"/>
              </a:spcBef>
              <a:spcAft>
                <a:spcPts val="0"/>
              </a:spcAft>
              <a:buSzPts val="1200"/>
              <a:buNone/>
              <a:defRPr>
                <a:solidFill>
                  <a:schemeClr val="lt1"/>
                </a:solidFill>
              </a:defRPr>
            </a:lvl6pPr>
            <a:lvl7pPr lvl="6" algn="ctr">
              <a:spcBef>
                <a:spcPts val="1000"/>
              </a:spcBef>
              <a:spcAft>
                <a:spcPts val="0"/>
              </a:spcAft>
              <a:buSzPts val="1200"/>
              <a:buNone/>
              <a:defRPr>
                <a:solidFill>
                  <a:schemeClr val="lt1"/>
                </a:solidFill>
              </a:defRPr>
            </a:lvl7pPr>
            <a:lvl8pPr lvl="7" algn="ctr">
              <a:spcBef>
                <a:spcPts val="1000"/>
              </a:spcBef>
              <a:spcAft>
                <a:spcPts val="0"/>
              </a:spcAft>
              <a:buSzPts val="1200"/>
              <a:buNone/>
              <a:defRPr>
                <a:solidFill>
                  <a:schemeClr val="lt1"/>
                </a:solidFill>
              </a:defRPr>
            </a:lvl8pPr>
            <a:lvl9pPr lvl="8" algn="ctr">
              <a:spcBef>
                <a:spcPts val="1000"/>
              </a:spcBef>
              <a:spcAft>
                <a:spcPts val="1000"/>
              </a:spcAft>
              <a:buSzPts val="1200"/>
              <a:buNone/>
              <a:defRPr>
                <a:solidFill>
                  <a:schemeClr val="lt1"/>
                </a:solidFill>
              </a:defRPr>
            </a:lvl9pPr>
          </a:lstStyle>
          <a:p/>
        </p:txBody>
      </p:sp>
      <p:sp>
        <p:nvSpPr>
          <p:cNvPr id="15" name="Google Shape;15;p5"/>
          <p:cNvSpPr txBox="1"/>
          <p:nvPr>
            <p:ph idx="10" type="dt"/>
          </p:nvPr>
        </p:nvSpPr>
        <p:spPr>
          <a:xfrm>
            <a:off x="8932558"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5"/>
          <p:cNvSpPr txBox="1"/>
          <p:nvPr>
            <p:ph idx="11" type="ftr"/>
          </p:nvPr>
        </p:nvSpPr>
        <p:spPr>
          <a:xfrm>
            <a:off x="3962399" y="5870575"/>
            <a:ext cx="4893958"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5"/>
          <p:cNvSpPr txBox="1"/>
          <p:nvPr>
            <p:ph idx="12" type="sldNum"/>
          </p:nvPr>
        </p:nvSpPr>
        <p:spPr>
          <a:xfrm>
            <a:off x="10608958"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6" name="Shape 76"/>
        <p:cNvGrpSpPr/>
        <p:nvPr/>
      </p:nvGrpSpPr>
      <p:grpSpPr>
        <a:xfrm>
          <a:off x="0" y="0"/>
          <a:ext cx="0" cy="0"/>
          <a:chOff x="0" y="0"/>
          <a:chExt cx="0" cy="0"/>
        </a:xfrm>
      </p:grpSpPr>
      <p:pic>
        <p:nvPicPr>
          <p:cNvPr descr="Celestia-R1---OverlayContentHD.png" id="77" name="Google Shape;77;p14"/>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8" name="Google Shape;78;p14"/>
          <p:cNvSpPr txBox="1"/>
          <p:nvPr>
            <p:ph type="title"/>
          </p:nvPr>
        </p:nvSpPr>
        <p:spPr>
          <a:xfrm>
            <a:off x="685800" y="4732865"/>
            <a:ext cx="1013142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alibri"/>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4"/>
          <p:cNvSpPr/>
          <p:nvPr>
            <p:ph idx="2" type="pic"/>
          </p:nvPr>
        </p:nvSpPr>
        <p:spPr>
          <a:xfrm>
            <a:off x="1371600" y="932112"/>
            <a:ext cx="8759827" cy="3164976"/>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sp>
      <p:sp>
        <p:nvSpPr>
          <p:cNvPr id="80" name="Google Shape;80;p14"/>
          <p:cNvSpPr txBox="1"/>
          <p:nvPr>
            <p:ph idx="1" type="body"/>
          </p:nvPr>
        </p:nvSpPr>
        <p:spPr>
          <a:xfrm>
            <a:off x="685800" y="5299603"/>
            <a:ext cx="10131427"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81" name="Google Shape;81;p14"/>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4"/>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4" name="Shape 84"/>
        <p:cNvGrpSpPr/>
        <p:nvPr/>
      </p:nvGrpSpPr>
      <p:grpSpPr>
        <a:xfrm>
          <a:off x="0" y="0"/>
          <a:ext cx="0" cy="0"/>
          <a:chOff x="0" y="0"/>
          <a:chExt cx="0" cy="0"/>
        </a:xfrm>
      </p:grpSpPr>
      <p:pic>
        <p:nvPicPr>
          <p:cNvPr descr="Celestia-R1---OverlayContentHD.png" id="85" name="Google Shape;85;p15"/>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86" name="Google Shape;86;p15"/>
          <p:cNvSpPr txBox="1"/>
          <p:nvPr>
            <p:ph type="title"/>
          </p:nvPr>
        </p:nvSpPr>
        <p:spPr>
          <a:xfrm>
            <a:off x="685801" y="609601"/>
            <a:ext cx="10131427" cy="3124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5"/>
          <p:cNvSpPr txBox="1"/>
          <p:nvPr>
            <p:ph idx="1" type="body"/>
          </p:nvPr>
        </p:nvSpPr>
        <p:spPr>
          <a:xfrm>
            <a:off x="685800" y="4343400"/>
            <a:ext cx="10131428"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88" name="Google Shape;88;p15"/>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5"/>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1" name="Shape 91"/>
        <p:cNvGrpSpPr/>
        <p:nvPr/>
      </p:nvGrpSpPr>
      <p:grpSpPr>
        <a:xfrm>
          <a:off x="0" y="0"/>
          <a:ext cx="0" cy="0"/>
          <a:chOff x="0" y="0"/>
          <a:chExt cx="0" cy="0"/>
        </a:xfrm>
      </p:grpSpPr>
      <p:pic>
        <p:nvPicPr>
          <p:cNvPr descr="Celestia-R1---OverlayContentHD.png" id="92" name="Google Shape;92;p1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93" name="Google Shape;93;p16"/>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i="0" lang="en-IN" sz="8000" u="none" cap="none" strike="noStrike">
                <a:solidFill>
                  <a:schemeClr val="lt1"/>
                </a:solidFill>
                <a:latin typeface="Calibri"/>
                <a:ea typeface="Calibri"/>
                <a:cs typeface="Calibri"/>
                <a:sym typeface="Calibri"/>
              </a:rPr>
              <a:t>”</a:t>
            </a:r>
            <a:endParaRPr/>
          </a:p>
        </p:txBody>
      </p:sp>
      <p:sp>
        <p:nvSpPr>
          <p:cNvPr id="94" name="Google Shape;94;p16"/>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i="0" lang="en-IN" sz="8000" u="none" cap="none" strike="noStrike">
                <a:solidFill>
                  <a:schemeClr val="lt1"/>
                </a:solidFill>
                <a:latin typeface="Calibri"/>
                <a:ea typeface="Calibri"/>
                <a:cs typeface="Calibri"/>
                <a:sym typeface="Calibri"/>
              </a:rPr>
              <a:t>“</a:t>
            </a:r>
            <a:endParaRPr/>
          </a:p>
        </p:txBody>
      </p:sp>
      <p:sp>
        <p:nvSpPr>
          <p:cNvPr id="95" name="Google Shape;95;p16"/>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6"/>
          <p:cNvSpPr txBox="1"/>
          <p:nvPr>
            <p:ph idx="1" type="body"/>
          </p:nvPr>
        </p:nvSpPr>
        <p:spPr>
          <a:xfrm>
            <a:off x="1097875" y="3352800"/>
            <a:ext cx="9339184"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1800"/>
              <a:buFont typeface="Calibri"/>
              <a:buNone/>
              <a:defRPr/>
            </a:lvl1pPr>
            <a:lvl2pPr indent="-228600" lvl="1" marL="914400" algn="l">
              <a:spcBef>
                <a:spcPts val="1000"/>
              </a:spcBef>
              <a:spcAft>
                <a:spcPts val="0"/>
              </a:spcAft>
              <a:buSzPts val="1600"/>
              <a:buFont typeface="Calibri"/>
              <a:buNone/>
              <a:defRPr/>
            </a:lvl2pPr>
            <a:lvl3pPr indent="-228600" lvl="2" marL="1371600" algn="l">
              <a:spcBef>
                <a:spcPts val="1000"/>
              </a:spcBef>
              <a:spcAft>
                <a:spcPts val="0"/>
              </a:spcAft>
              <a:buSzPts val="1400"/>
              <a:buFont typeface="Calibri"/>
              <a:buNone/>
              <a:defRPr/>
            </a:lvl3pPr>
            <a:lvl4pPr indent="-228600" lvl="3" marL="1828800" algn="l">
              <a:spcBef>
                <a:spcPts val="1000"/>
              </a:spcBef>
              <a:spcAft>
                <a:spcPts val="0"/>
              </a:spcAft>
              <a:buSzPts val="1200"/>
              <a:buFont typeface="Calibri"/>
              <a:buNone/>
              <a:defRPr/>
            </a:lvl4pPr>
            <a:lvl5pPr indent="-228600" lvl="4" marL="2286000" algn="l">
              <a:spcBef>
                <a:spcPts val="1000"/>
              </a:spcBef>
              <a:spcAft>
                <a:spcPts val="0"/>
              </a:spcAft>
              <a:buSzPts val="1200"/>
              <a:buFont typeface="Calibri"/>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97" name="Google Shape;97;p16"/>
          <p:cNvSpPr txBox="1"/>
          <p:nvPr>
            <p:ph idx="2" type="body"/>
          </p:nvPr>
        </p:nvSpPr>
        <p:spPr>
          <a:xfrm>
            <a:off x="687465" y="4343400"/>
            <a:ext cx="10152367"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98" name="Google Shape;98;p16"/>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6"/>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1" name="Shape 101"/>
        <p:cNvGrpSpPr/>
        <p:nvPr/>
      </p:nvGrpSpPr>
      <p:grpSpPr>
        <a:xfrm>
          <a:off x="0" y="0"/>
          <a:ext cx="0" cy="0"/>
          <a:chOff x="0" y="0"/>
          <a:chExt cx="0" cy="0"/>
        </a:xfrm>
      </p:grpSpPr>
      <p:pic>
        <p:nvPicPr>
          <p:cNvPr descr="Celestia-R1---OverlayContentHD.png" id="102" name="Google Shape;102;p17"/>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03" name="Google Shape;103;p17"/>
          <p:cNvSpPr txBox="1"/>
          <p:nvPr>
            <p:ph type="title"/>
          </p:nvPr>
        </p:nvSpPr>
        <p:spPr>
          <a:xfrm>
            <a:off x="685802" y="3308581"/>
            <a:ext cx="10131425"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7"/>
          <p:cNvSpPr txBox="1"/>
          <p:nvPr>
            <p:ph idx="1" type="body"/>
          </p:nvPr>
        </p:nvSpPr>
        <p:spPr>
          <a:xfrm>
            <a:off x="685801" y="4777381"/>
            <a:ext cx="10131426"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05" name="Google Shape;105;p1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08" name="Shape 108"/>
        <p:cNvGrpSpPr/>
        <p:nvPr/>
      </p:nvGrpSpPr>
      <p:grpSpPr>
        <a:xfrm>
          <a:off x="0" y="0"/>
          <a:ext cx="0" cy="0"/>
          <a:chOff x="0" y="0"/>
          <a:chExt cx="0" cy="0"/>
        </a:xfrm>
      </p:grpSpPr>
      <p:pic>
        <p:nvPicPr>
          <p:cNvPr descr="Celestia-R1---OverlayContentHD.png" id="109" name="Google Shape;109;p1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10" name="Google Shape;110;p18"/>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i="0" lang="en-IN" sz="8000" u="none" cap="none" strike="noStrike">
                <a:solidFill>
                  <a:schemeClr val="lt1"/>
                </a:solidFill>
                <a:latin typeface="Calibri"/>
                <a:ea typeface="Calibri"/>
                <a:cs typeface="Calibri"/>
                <a:sym typeface="Calibri"/>
              </a:rPr>
              <a:t>”</a:t>
            </a:r>
            <a:endParaRPr/>
          </a:p>
        </p:txBody>
      </p:sp>
      <p:sp>
        <p:nvSpPr>
          <p:cNvPr id="111" name="Google Shape;111;p18"/>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alibri"/>
              <a:buNone/>
            </a:pPr>
            <a:r>
              <a:rPr b="0" i="0" lang="en-IN" sz="8000" u="none" cap="none" strike="noStrike">
                <a:solidFill>
                  <a:schemeClr val="lt1"/>
                </a:solidFill>
                <a:latin typeface="Calibri"/>
                <a:ea typeface="Calibri"/>
                <a:cs typeface="Calibri"/>
                <a:sym typeface="Calibri"/>
              </a:rPr>
              <a:t>“</a:t>
            </a:r>
            <a:endParaRPr/>
          </a:p>
        </p:txBody>
      </p:sp>
      <p:sp>
        <p:nvSpPr>
          <p:cNvPr id="112" name="Google Shape;112;p18"/>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alibri"/>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8"/>
          <p:cNvSpPr txBox="1"/>
          <p:nvPr>
            <p:ph idx="1" type="body"/>
          </p:nvPr>
        </p:nvSpPr>
        <p:spPr>
          <a:xfrm>
            <a:off x="685800" y="3886200"/>
            <a:ext cx="10135436" cy="88900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400"/>
              <a:buNone/>
              <a:defRPr b="0" sz="2400" cap="none">
                <a:solidFill>
                  <a:schemeClr val="lt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14" name="Google Shape;114;p18"/>
          <p:cNvSpPr txBox="1"/>
          <p:nvPr>
            <p:ph idx="2" type="body"/>
          </p:nvPr>
        </p:nvSpPr>
        <p:spPr>
          <a:xfrm>
            <a:off x="685799" y="4775200"/>
            <a:ext cx="10135436" cy="10160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15" name="Google Shape;115;p18"/>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8"/>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18" name="Shape 118"/>
        <p:cNvGrpSpPr/>
        <p:nvPr/>
      </p:nvGrpSpPr>
      <p:grpSpPr>
        <a:xfrm>
          <a:off x="0" y="0"/>
          <a:ext cx="0" cy="0"/>
          <a:chOff x="0" y="0"/>
          <a:chExt cx="0" cy="0"/>
        </a:xfrm>
      </p:grpSpPr>
      <p:pic>
        <p:nvPicPr>
          <p:cNvPr descr="Celestia-R1---OverlayContentHD.png" id="119" name="Google Shape;119;p19"/>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20" name="Google Shape;120;p19"/>
          <p:cNvSpPr txBox="1"/>
          <p:nvPr>
            <p:ph type="title"/>
          </p:nvPr>
        </p:nvSpPr>
        <p:spPr>
          <a:xfrm>
            <a:off x="685801" y="609601"/>
            <a:ext cx="10131427"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alibri"/>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9"/>
          <p:cNvSpPr txBox="1"/>
          <p:nvPr>
            <p:ph idx="1" type="body"/>
          </p:nvPr>
        </p:nvSpPr>
        <p:spPr>
          <a:xfrm>
            <a:off x="685801" y="3505200"/>
            <a:ext cx="10131428"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800"/>
              <a:buNone/>
              <a:defRPr b="0" sz="2800" cap="none">
                <a:solidFill>
                  <a:schemeClr val="lt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22" name="Google Shape;122;p19"/>
          <p:cNvSpPr txBox="1"/>
          <p:nvPr>
            <p:ph idx="2" type="body"/>
          </p:nvPr>
        </p:nvSpPr>
        <p:spPr>
          <a:xfrm>
            <a:off x="685800" y="4343400"/>
            <a:ext cx="10131428" cy="1447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23" name="Google Shape;123;p19"/>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9"/>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9"/>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6" name="Shape 126"/>
        <p:cNvGrpSpPr/>
        <p:nvPr/>
      </p:nvGrpSpPr>
      <p:grpSpPr>
        <a:xfrm>
          <a:off x="0" y="0"/>
          <a:ext cx="0" cy="0"/>
          <a:chOff x="0" y="0"/>
          <a:chExt cx="0" cy="0"/>
        </a:xfrm>
      </p:grpSpPr>
      <p:pic>
        <p:nvPicPr>
          <p:cNvPr descr="Celestia-R1---OverlayContentHD.png" id="127" name="Google Shape;127;p20"/>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28" name="Google Shape;128;p20"/>
          <p:cNvSpPr txBox="1"/>
          <p:nvPr>
            <p:ph idx="1" type="body"/>
          </p:nvPr>
        </p:nvSpPr>
        <p:spPr>
          <a:xfrm rot="5400000">
            <a:off x="3926947" y="-1099079"/>
            <a:ext cx="3649133" cy="10131425"/>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29" name="Google Shape;129;p20"/>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0"/>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0"/>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132" name="Google Shape;132;p20"/>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pic>
        <p:nvPicPr>
          <p:cNvPr descr="Celestia-R1---OverlayContentHD.png" id="134" name="Google Shape;134;p21"/>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35" name="Google Shape;135;p21"/>
          <p:cNvSpPr txBox="1"/>
          <p:nvPr>
            <p:ph type="title"/>
          </p:nvPr>
        </p:nvSpPr>
        <p:spPr>
          <a:xfrm rot="5400000">
            <a:off x="7147151" y="2121124"/>
            <a:ext cx="5181601" cy="2158552"/>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1"/>
          <p:cNvSpPr txBox="1"/>
          <p:nvPr>
            <p:ph idx="1" type="body"/>
          </p:nvPr>
        </p:nvSpPr>
        <p:spPr>
          <a:xfrm rot="5400000">
            <a:off x="2011058" y="-715658"/>
            <a:ext cx="5181600" cy="7832116"/>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37" name="Google Shape;137;p21"/>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21"/>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pic>
        <p:nvPicPr>
          <p:cNvPr descr="Celestia-R1---OverlayContentHD.png" id="19" name="Google Shape;19;p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0" name="Google Shape;20;p6"/>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6"/>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22" name="Google Shape;22;p6"/>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6"/>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pic>
        <p:nvPicPr>
          <p:cNvPr descr="Celestia-R1---OverlayContentHD.png" id="26" name="Google Shape;26;p7"/>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27" name="Google Shape;27;p7"/>
          <p:cNvSpPr txBox="1"/>
          <p:nvPr>
            <p:ph type="title"/>
          </p:nvPr>
        </p:nvSpPr>
        <p:spPr>
          <a:xfrm>
            <a:off x="685800" y="3308581"/>
            <a:ext cx="10131427"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4000"/>
              <a:buFont typeface="Calibri"/>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7"/>
          <p:cNvSpPr txBox="1"/>
          <p:nvPr>
            <p:ph idx="1" type="body"/>
          </p:nvPr>
        </p:nvSpPr>
        <p:spPr>
          <a:xfrm>
            <a:off x="685799" y="4777381"/>
            <a:ext cx="1013142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000"/>
              <a:buNone/>
              <a:defRPr sz="2000" cap="none">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29" name="Google Shape;29;p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pic>
        <p:nvPicPr>
          <p:cNvPr descr="Celestia-R1---OverlayContentHD.png" id="33" name="Google Shape;33;p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34" name="Google Shape;34;p8"/>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8"/>
          <p:cNvSpPr txBox="1"/>
          <p:nvPr>
            <p:ph idx="1" type="body"/>
          </p:nvPr>
        </p:nvSpPr>
        <p:spPr>
          <a:xfrm>
            <a:off x="685802" y="2142067"/>
            <a:ext cx="4995334" cy="3649134"/>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36" name="Google Shape;36;p8"/>
          <p:cNvSpPr txBox="1"/>
          <p:nvPr>
            <p:ph idx="2" type="body"/>
          </p:nvPr>
        </p:nvSpPr>
        <p:spPr>
          <a:xfrm>
            <a:off x="5821895" y="2142067"/>
            <a:ext cx="4995332"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37" name="Google Shape;37;p8"/>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8"/>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9"/>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9"/>
          <p:cNvSpPr txBox="1"/>
          <p:nvPr>
            <p:ph idx="1" type="body"/>
          </p:nvPr>
        </p:nvSpPr>
        <p:spPr>
          <a:xfrm>
            <a:off x="973670" y="2218267"/>
            <a:ext cx="4709054"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43" name="Google Shape;43;p9"/>
          <p:cNvSpPr txBox="1"/>
          <p:nvPr>
            <p:ph idx="2" type="body"/>
          </p:nvPr>
        </p:nvSpPr>
        <p:spPr>
          <a:xfrm>
            <a:off x="685801" y="2870201"/>
            <a:ext cx="4996923"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44" name="Google Shape;44;p9"/>
          <p:cNvSpPr txBox="1"/>
          <p:nvPr>
            <p:ph idx="3" type="body"/>
          </p:nvPr>
        </p:nvSpPr>
        <p:spPr>
          <a:xfrm>
            <a:off x="6096003" y="2226734"/>
            <a:ext cx="47228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45" name="Google Shape;45;p9"/>
          <p:cNvSpPr txBox="1"/>
          <p:nvPr>
            <p:ph idx="4" type="body"/>
          </p:nvPr>
        </p:nvSpPr>
        <p:spPr>
          <a:xfrm>
            <a:off x="5823483" y="2870201"/>
            <a:ext cx="4995334"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46" name="Google Shape;46;p9"/>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9"/>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9"/>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pic>
        <p:nvPicPr>
          <p:cNvPr descr="Celestia-R1---OverlayContentHD.png" id="50" name="Google Shape;50;p10"/>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51" name="Google Shape;51;p10"/>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0"/>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0"/>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0"/>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pic>
        <p:nvPicPr>
          <p:cNvPr descr="Celestia-R1---OverlayContentHD.png" id="56" name="Google Shape;56;p11"/>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57" name="Google Shape;57;p11"/>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1"/>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pic>
        <p:nvPicPr>
          <p:cNvPr descr="Celestia-R1---OverlayContentHD.png" id="61" name="Google Shape;61;p12"/>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62" name="Google Shape;62;p12"/>
          <p:cNvSpPr txBox="1"/>
          <p:nvPr>
            <p:ph type="title"/>
          </p:nvPr>
        </p:nvSpPr>
        <p:spPr>
          <a:xfrm>
            <a:off x="685800" y="2074333"/>
            <a:ext cx="3680885"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alibri"/>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2"/>
          <p:cNvSpPr txBox="1"/>
          <p:nvPr>
            <p:ph idx="1" type="body"/>
          </p:nvPr>
        </p:nvSpPr>
        <p:spPr>
          <a:xfrm>
            <a:off x="4648201" y="609601"/>
            <a:ext cx="6169026" cy="5181600"/>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64" name="Google Shape;64;p12"/>
          <p:cNvSpPr txBox="1"/>
          <p:nvPr>
            <p:ph idx="2" type="body"/>
          </p:nvPr>
        </p:nvSpPr>
        <p:spPr>
          <a:xfrm>
            <a:off x="685800" y="3445933"/>
            <a:ext cx="3680885"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600"/>
              <a:buNone/>
              <a:defRPr sz="16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65" name="Google Shape;65;p12"/>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2"/>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2"/>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pic>
        <p:nvPicPr>
          <p:cNvPr descr="Celestia-R1---OverlayContentHD.png" id="69" name="Google Shape;69;p1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0" name="Google Shape;70;p13"/>
          <p:cNvSpPr txBox="1"/>
          <p:nvPr>
            <p:ph type="title"/>
          </p:nvPr>
        </p:nvSpPr>
        <p:spPr>
          <a:xfrm>
            <a:off x="685800" y="1600200"/>
            <a:ext cx="6164653"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800"/>
              <a:buFont typeface="Calibri"/>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3"/>
          <p:cNvSpPr/>
          <p:nvPr>
            <p:ph idx="2" type="pic"/>
          </p:nvPr>
        </p:nvSpPr>
        <p:spPr>
          <a:xfrm>
            <a:off x="7536253" y="914400"/>
            <a:ext cx="3280974" cy="4572000"/>
          </a:xfrm>
          <a:prstGeom prst="roundRect">
            <a:avLst>
              <a:gd fmla="val 42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sp>
      <p:sp>
        <p:nvSpPr>
          <p:cNvPr id="72" name="Google Shape;72;p13"/>
          <p:cNvSpPr txBox="1"/>
          <p:nvPr>
            <p:ph idx="1" type="body"/>
          </p:nvPr>
        </p:nvSpPr>
        <p:spPr>
          <a:xfrm>
            <a:off x="685800" y="2971800"/>
            <a:ext cx="6164653"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73" name="Google Shape;73;p1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4"/>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 name="Google Shape;7;p4"/>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marR="0" rtl="0" algn="l">
              <a:spcBef>
                <a:spcPts val="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1pPr>
            <a:lvl2pPr indent="-330200" lvl="1" marL="914400" marR="0" rtl="0" algn="l">
              <a:spcBef>
                <a:spcPts val="10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2pPr>
            <a:lvl3pPr indent="-317500" lvl="2" marL="1371600" marR="0" rtl="0" algn="l">
              <a:spcBef>
                <a:spcPts val="10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3pPr>
            <a:lvl4pPr indent="-304800" lvl="3" marL="18288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4pPr>
            <a:lvl5pPr indent="-304800" lvl="4" marL="22860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5pPr>
            <a:lvl6pPr indent="-304800" lvl="5" marL="27432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8" name="Google Shape;8;p4"/>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9" name="Google Shape;9;p4"/>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0" name="Google Shape;10;p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alibri"/>
                <a:ea typeface="Calibri"/>
                <a:cs typeface="Calibri"/>
                <a:sym typeface="Calibri"/>
              </a:defRPr>
            </a:lvl1pPr>
            <a:lvl2pPr indent="0" lvl="1" marL="0" marR="0" rtl="0" algn="r">
              <a:spcBef>
                <a:spcPts val="0"/>
              </a:spcBef>
              <a:buNone/>
              <a:defRPr b="0" i="0" sz="1000" u="none" cap="none" strike="noStrike">
                <a:solidFill>
                  <a:schemeClr val="lt1"/>
                </a:solidFill>
                <a:latin typeface="Calibri"/>
                <a:ea typeface="Calibri"/>
                <a:cs typeface="Calibri"/>
                <a:sym typeface="Calibri"/>
              </a:defRPr>
            </a:lvl2pPr>
            <a:lvl3pPr indent="0" lvl="2" marL="0" marR="0" rtl="0" algn="r">
              <a:spcBef>
                <a:spcPts val="0"/>
              </a:spcBef>
              <a:buNone/>
              <a:defRPr b="0" i="0" sz="1000" u="none" cap="none" strike="noStrike">
                <a:solidFill>
                  <a:schemeClr val="lt1"/>
                </a:solidFill>
                <a:latin typeface="Calibri"/>
                <a:ea typeface="Calibri"/>
                <a:cs typeface="Calibri"/>
                <a:sym typeface="Calibri"/>
              </a:defRPr>
            </a:lvl3pPr>
            <a:lvl4pPr indent="0" lvl="3" marL="0" marR="0" rtl="0" algn="r">
              <a:spcBef>
                <a:spcPts val="0"/>
              </a:spcBef>
              <a:buNone/>
              <a:defRPr b="0" i="0" sz="1000" u="none" cap="none" strike="noStrike">
                <a:solidFill>
                  <a:schemeClr val="lt1"/>
                </a:solidFill>
                <a:latin typeface="Calibri"/>
                <a:ea typeface="Calibri"/>
                <a:cs typeface="Calibri"/>
                <a:sym typeface="Calibri"/>
              </a:defRPr>
            </a:lvl4pPr>
            <a:lvl5pPr indent="0" lvl="4" marL="0" marR="0" rtl="0" algn="r">
              <a:spcBef>
                <a:spcPts val="0"/>
              </a:spcBef>
              <a:buNone/>
              <a:defRPr b="0" i="0" sz="1000" u="none" cap="none" strike="noStrike">
                <a:solidFill>
                  <a:schemeClr val="lt1"/>
                </a:solidFill>
                <a:latin typeface="Calibri"/>
                <a:ea typeface="Calibri"/>
                <a:cs typeface="Calibri"/>
                <a:sym typeface="Calibri"/>
              </a:defRPr>
            </a:lvl5pPr>
            <a:lvl6pPr indent="0" lvl="5" marL="0" marR="0" rtl="0" algn="r">
              <a:spcBef>
                <a:spcPts val="0"/>
              </a:spcBef>
              <a:buNone/>
              <a:defRPr b="0" i="0" sz="1000" u="none" cap="none" strike="noStrike">
                <a:solidFill>
                  <a:schemeClr val="lt1"/>
                </a:solidFill>
                <a:latin typeface="Calibri"/>
                <a:ea typeface="Calibri"/>
                <a:cs typeface="Calibri"/>
                <a:sym typeface="Calibri"/>
              </a:defRPr>
            </a:lvl6pPr>
            <a:lvl7pPr indent="0" lvl="6" marL="0" marR="0" rtl="0" algn="r">
              <a:spcBef>
                <a:spcPts val="0"/>
              </a:spcBef>
              <a:buNone/>
              <a:defRPr b="0" i="0" sz="1000" u="none" cap="none" strike="noStrike">
                <a:solidFill>
                  <a:schemeClr val="lt1"/>
                </a:solidFill>
                <a:latin typeface="Calibri"/>
                <a:ea typeface="Calibri"/>
                <a:cs typeface="Calibri"/>
                <a:sym typeface="Calibri"/>
              </a:defRPr>
            </a:lvl7pPr>
            <a:lvl8pPr indent="0" lvl="7" marL="0" marR="0" rtl="0" algn="r">
              <a:spcBef>
                <a:spcPts val="0"/>
              </a:spcBef>
              <a:buNone/>
              <a:defRPr b="0" i="0" sz="1000" u="none" cap="none" strike="noStrike">
                <a:solidFill>
                  <a:schemeClr val="lt1"/>
                </a:solidFill>
                <a:latin typeface="Calibri"/>
                <a:ea typeface="Calibri"/>
                <a:cs typeface="Calibri"/>
                <a:sym typeface="Calibri"/>
              </a:defRPr>
            </a:lvl8pPr>
            <a:lvl9pPr indent="0" lvl="8" marL="0" marR="0" rtl="0" algn="r">
              <a:spcBef>
                <a:spcPts val="0"/>
              </a:spcBef>
              <a:buNone/>
              <a:defRPr b="0" i="0" sz="10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1"/>
          <p:cNvPicPr preferRelativeResize="0"/>
          <p:nvPr/>
        </p:nvPicPr>
        <p:blipFill rotWithShape="1">
          <a:blip r:embed="rId3">
            <a:alphaModFix/>
          </a:blip>
          <a:srcRect b="21857" l="25563" r="26991" t="23015"/>
          <a:stretch/>
        </p:blipFill>
        <p:spPr>
          <a:xfrm>
            <a:off x="5486400" y="152400"/>
            <a:ext cx="1238250" cy="1123950"/>
          </a:xfrm>
          <a:prstGeom prst="rect">
            <a:avLst/>
          </a:prstGeom>
          <a:noFill/>
          <a:ln>
            <a:noFill/>
          </a:ln>
        </p:spPr>
      </p:pic>
      <p:sp>
        <p:nvSpPr>
          <p:cNvPr id="145" name="Google Shape;145;p1"/>
          <p:cNvSpPr txBox="1"/>
          <p:nvPr/>
        </p:nvSpPr>
        <p:spPr>
          <a:xfrm>
            <a:off x="0" y="1333125"/>
            <a:ext cx="12192000" cy="1767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600"/>
              <a:buFont typeface="Arial"/>
              <a:buNone/>
            </a:pPr>
            <a:r>
              <a:rPr b="1" i="0" lang="en-IN" sz="1600" u="none" cap="none" strike="noStrike">
                <a:solidFill>
                  <a:schemeClr val="lt2"/>
                </a:solidFill>
                <a:latin typeface="Times New Roman"/>
                <a:ea typeface="Times New Roman"/>
                <a:cs typeface="Times New Roman"/>
                <a:sym typeface="Times New Roman"/>
              </a:rPr>
              <a:t>Gokaraju Rangaraju Institute of Engineering and Technology</a:t>
            </a:r>
            <a:endParaRPr b="1" i="0" sz="1600" u="none" cap="none" strike="noStrike">
              <a:solidFill>
                <a:schemeClr val="lt2"/>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200"/>
              <a:buFont typeface="Arial"/>
              <a:buNone/>
            </a:pPr>
            <a:r>
              <a:rPr b="1" i="0" lang="en-IN" sz="1200" u="none" cap="none" strike="noStrike">
                <a:solidFill>
                  <a:schemeClr val="lt2"/>
                </a:solidFill>
                <a:latin typeface="Times New Roman"/>
                <a:ea typeface="Times New Roman"/>
                <a:cs typeface="Times New Roman"/>
                <a:sym typeface="Times New Roman"/>
              </a:rPr>
              <a:t>(Autonomous)</a:t>
            </a:r>
            <a:endParaRPr b="1" i="0" sz="1200" u="none" cap="none" strike="noStrike">
              <a:solidFill>
                <a:schemeClr val="lt2"/>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400"/>
              <a:buFont typeface="Arial"/>
              <a:buNone/>
            </a:pPr>
            <a:r>
              <a:rPr b="0" i="0" lang="en-IN" sz="1400" u="none" cap="none" strike="noStrike">
                <a:solidFill>
                  <a:schemeClr val="lt2"/>
                </a:solidFill>
                <a:latin typeface="Times New Roman"/>
                <a:ea typeface="Times New Roman"/>
                <a:cs typeface="Times New Roman"/>
                <a:sym typeface="Times New Roman"/>
              </a:rPr>
              <a:t>Department of Computer Science and Engineering</a:t>
            </a:r>
            <a:endParaRPr b="0" i="0" sz="1400" u="none" cap="none" strike="noStrike">
              <a:solidFill>
                <a:schemeClr val="lt2"/>
              </a:solidFill>
              <a:latin typeface="Times New Roman"/>
              <a:ea typeface="Times New Roman"/>
              <a:cs typeface="Times New Roman"/>
              <a:sym typeface="Times New Roman"/>
            </a:endParaRPr>
          </a:p>
          <a:p>
            <a:pPr indent="0" lvl="0" marL="0" marR="0" rtl="0" algn="ctr">
              <a:lnSpc>
                <a:spcPct val="115000"/>
              </a:lnSpc>
              <a:spcBef>
                <a:spcPts val="1000"/>
              </a:spcBef>
              <a:spcAft>
                <a:spcPts val="0"/>
              </a:spcAft>
              <a:buClr>
                <a:srgbClr val="000000"/>
              </a:buClr>
              <a:buSzPts val="1200"/>
              <a:buFont typeface="Arial"/>
              <a:buNone/>
            </a:pPr>
            <a:r>
              <a:rPr b="1" i="0" lang="en-IN" sz="1200" u="none" cap="none" strike="noStrike">
                <a:solidFill>
                  <a:schemeClr val="lt2"/>
                </a:solidFill>
                <a:latin typeface="Arial"/>
                <a:ea typeface="Arial"/>
                <a:cs typeface="Arial"/>
                <a:sym typeface="Arial"/>
              </a:rPr>
              <a:t>GR18A4061</a:t>
            </a:r>
            <a:r>
              <a:rPr b="1" i="0" lang="en-IN" sz="1400" u="none" cap="none" strike="noStrike">
                <a:solidFill>
                  <a:schemeClr val="lt2"/>
                </a:solidFill>
                <a:latin typeface="Times New Roman"/>
                <a:ea typeface="Times New Roman"/>
                <a:cs typeface="Times New Roman"/>
                <a:sym typeface="Times New Roman"/>
              </a:rPr>
              <a:t> - Major Project</a:t>
            </a:r>
            <a:endParaRPr b="0" i="0" sz="1400" u="none" cap="none" strike="noStrike">
              <a:solidFill>
                <a:schemeClr val="lt2"/>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400"/>
              <a:buFont typeface="Arial"/>
              <a:buNone/>
            </a:pPr>
            <a:r>
              <a:rPr b="1" i="0" lang="en-IN" sz="1400" u="none" cap="none" strike="noStrike">
                <a:solidFill>
                  <a:schemeClr val="lt2"/>
                </a:solidFill>
                <a:latin typeface="Times New Roman"/>
                <a:ea typeface="Times New Roman"/>
                <a:cs typeface="Times New Roman"/>
                <a:sym typeface="Times New Roman"/>
              </a:rPr>
              <a:t>IV Year/ I Semester</a:t>
            </a:r>
            <a:endParaRPr b="0" i="0" sz="1400" u="none" cap="none" strike="noStrike">
              <a:solidFill>
                <a:schemeClr val="lt2"/>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b="1" i="0" lang="en-IN" sz="1400" u="none" cap="none" strike="noStrike">
                <a:solidFill>
                  <a:schemeClr val="lt2"/>
                </a:solidFill>
                <a:latin typeface="Times New Roman"/>
                <a:ea typeface="Times New Roman"/>
                <a:cs typeface="Times New Roman"/>
                <a:sym typeface="Times New Roman"/>
              </a:rPr>
              <a:t>Academic year 2021-2022 </a:t>
            </a:r>
            <a:endParaRPr b="0" i="0" sz="1400" u="none" cap="none" strike="noStrike">
              <a:solidFill>
                <a:schemeClr val="lt2"/>
              </a:solidFill>
              <a:latin typeface="Arial"/>
              <a:ea typeface="Arial"/>
              <a:cs typeface="Arial"/>
              <a:sym typeface="Arial"/>
            </a:endParaRPr>
          </a:p>
        </p:txBody>
      </p:sp>
      <p:sp>
        <p:nvSpPr>
          <p:cNvPr id="146" name="Google Shape;146;p1"/>
          <p:cNvSpPr txBox="1"/>
          <p:nvPr/>
        </p:nvSpPr>
        <p:spPr>
          <a:xfrm>
            <a:off x="2715250" y="4845672"/>
            <a:ext cx="8461500" cy="1718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1000"/>
              </a:spcAft>
              <a:buClr>
                <a:srgbClr val="000000"/>
              </a:buClr>
              <a:buSzPts val="1700"/>
              <a:buFont typeface="Arial"/>
              <a:buNone/>
            </a:pPr>
            <a:r>
              <a:rPr b="1" i="0" lang="en-IN" sz="1700" u="sng" cap="none" strike="noStrike">
                <a:solidFill>
                  <a:schemeClr val="lt1"/>
                </a:solidFill>
                <a:latin typeface="Arial"/>
                <a:ea typeface="Arial"/>
                <a:cs typeface="Arial"/>
                <a:sym typeface="Arial"/>
              </a:rPr>
              <a:t>Members</a:t>
            </a:r>
            <a:r>
              <a:rPr b="1" i="0" lang="en-IN" sz="1700" cap="none" strike="noStrike">
                <a:solidFill>
                  <a:schemeClr val="lt1"/>
                </a:solidFill>
                <a:latin typeface="Arial"/>
                <a:ea typeface="Arial"/>
                <a:cs typeface="Arial"/>
                <a:sym typeface="Arial"/>
              </a:rPr>
              <a:t>:</a:t>
            </a:r>
            <a:br>
              <a:rPr b="0" i="0" lang="en-IN" sz="2400" u="none" cap="none" strike="noStrike">
                <a:solidFill>
                  <a:schemeClr val="lt1"/>
                </a:solidFill>
                <a:latin typeface="Nanum Gothic"/>
                <a:ea typeface="Nanum Gothic"/>
                <a:cs typeface="Nanum Gothic"/>
                <a:sym typeface="Nanum Gothic"/>
              </a:rPr>
            </a:br>
            <a:r>
              <a:rPr b="0" i="0" lang="en-IN" sz="1800" u="none" cap="none" strike="noStrike">
                <a:solidFill>
                  <a:schemeClr val="lt1"/>
                </a:solidFill>
                <a:latin typeface="Times New Roman"/>
                <a:ea typeface="Times New Roman"/>
                <a:cs typeface="Times New Roman"/>
                <a:sym typeface="Times New Roman"/>
              </a:rPr>
              <a:t>V Hema Chandana   18241A05O0</a:t>
            </a:r>
            <a:br>
              <a:rPr b="0" i="0" lang="en-IN" sz="1800" u="none" cap="none" strike="noStrike">
                <a:solidFill>
                  <a:schemeClr val="lt1"/>
                </a:solidFill>
                <a:latin typeface="Times New Roman"/>
                <a:ea typeface="Times New Roman"/>
                <a:cs typeface="Times New Roman"/>
                <a:sym typeface="Times New Roman"/>
              </a:rPr>
            </a:br>
            <a:r>
              <a:rPr b="0" i="0" lang="en-IN" sz="1800" u="none" cap="none" strike="noStrike">
                <a:solidFill>
                  <a:schemeClr val="lt1"/>
                </a:solidFill>
                <a:latin typeface="Times New Roman"/>
                <a:ea typeface="Times New Roman"/>
                <a:cs typeface="Times New Roman"/>
                <a:sym typeface="Times New Roman"/>
              </a:rPr>
              <a:t>M Kiranmayi		 18241A05L7</a:t>
            </a:r>
            <a:br>
              <a:rPr b="0" i="0" lang="en-IN" sz="1800" u="none" cap="none" strike="noStrike">
                <a:solidFill>
                  <a:schemeClr val="lt1"/>
                </a:solidFill>
                <a:latin typeface="Times New Roman"/>
                <a:ea typeface="Times New Roman"/>
                <a:cs typeface="Times New Roman"/>
                <a:sym typeface="Times New Roman"/>
              </a:rPr>
            </a:br>
            <a:r>
              <a:rPr b="0" i="0" lang="en-IN" sz="1800" u="none" cap="none" strike="noStrike">
                <a:solidFill>
                  <a:schemeClr val="lt1"/>
                </a:solidFill>
                <a:latin typeface="Times New Roman"/>
                <a:ea typeface="Times New Roman"/>
                <a:cs typeface="Times New Roman"/>
                <a:sym typeface="Times New Roman"/>
              </a:rPr>
              <a:t>G Ramya     		 18241A05J8</a:t>
            </a:r>
            <a:br>
              <a:rPr b="0" i="0" lang="en-IN" sz="1800" u="none" cap="none" strike="noStrike">
                <a:solidFill>
                  <a:schemeClr val="lt1"/>
                </a:solidFill>
                <a:latin typeface="Times New Roman"/>
                <a:ea typeface="Times New Roman"/>
                <a:cs typeface="Times New Roman"/>
                <a:sym typeface="Times New Roman"/>
              </a:rPr>
            </a:br>
            <a:r>
              <a:rPr b="0" i="0" lang="en-IN" sz="1800" u="none" cap="none" strike="noStrike">
                <a:solidFill>
                  <a:schemeClr val="lt1"/>
                </a:solidFill>
                <a:latin typeface="Times New Roman"/>
                <a:ea typeface="Times New Roman"/>
                <a:cs typeface="Times New Roman"/>
                <a:sym typeface="Times New Roman"/>
              </a:rPr>
              <a:t>A Elizabeth   		 19245A0524</a:t>
            </a:r>
            <a:endParaRPr b="0" i="0" sz="2800" u="none" cap="none" strike="noStrike">
              <a:solidFill>
                <a:schemeClr val="lt1"/>
              </a:solidFill>
              <a:latin typeface="Times New Roman"/>
              <a:ea typeface="Times New Roman"/>
              <a:cs typeface="Times New Roman"/>
              <a:sym typeface="Times New Roman"/>
            </a:endParaRPr>
          </a:p>
        </p:txBody>
      </p:sp>
      <p:sp>
        <p:nvSpPr>
          <p:cNvPr id="147" name="Google Shape;147;p1"/>
          <p:cNvSpPr txBox="1"/>
          <p:nvPr/>
        </p:nvSpPr>
        <p:spPr>
          <a:xfrm>
            <a:off x="0" y="3409875"/>
            <a:ext cx="12192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25000"/>
              </a:lnSpc>
              <a:spcBef>
                <a:spcPts val="0"/>
              </a:spcBef>
              <a:spcAft>
                <a:spcPts val="0"/>
              </a:spcAft>
              <a:buClr>
                <a:srgbClr val="000000"/>
              </a:buClr>
              <a:buSzPts val="2600"/>
              <a:buFont typeface="Arial"/>
              <a:buNone/>
            </a:pPr>
            <a:r>
              <a:rPr b="0" i="0" lang="en-IN" sz="2600" u="sng" cap="none" strike="noStrike">
                <a:solidFill>
                  <a:schemeClr val="lt1"/>
                </a:solidFill>
                <a:latin typeface="Times New Roman"/>
                <a:ea typeface="Times New Roman"/>
                <a:cs typeface="Times New Roman"/>
                <a:sym typeface="Times New Roman"/>
              </a:rPr>
              <a:t>Title</a:t>
            </a:r>
            <a:r>
              <a:rPr b="0" i="0" lang="en-IN" sz="2600" u="none" cap="none" strike="noStrike">
                <a:solidFill>
                  <a:schemeClr val="lt1"/>
                </a:solidFill>
                <a:latin typeface="Times New Roman"/>
                <a:ea typeface="Times New Roman"/>
                <a:cs typeface="Times New Roman"/>
                <a:sym typeface="Times New Roman"/>
              </a:rPr>
              <a:t>:</a:t>
            </a:r>
            <a:r>
              <a:rPr b="0" i="0" lang="en-IN" sz="3000" u="none" cap="none" strike="noStrike">
                <a:solidFill>
                  <a:schemeClr val="lt1"/>
                </a:solidFill>
                <a:latin typeface="Times New Roman"/>
                <a:ea typeface="Times New Roman"/>
                <a:cs typeface="Times New Roman"/>
                <a:sym typeface="Times New Roman"/>
              </a:rPr>
              <a:t>  </a:t>
            </a:r>
            <a:r>
              <a:rPr b="1" i="0" lang="en-IN" sz="3000" u="none" cap="none" strike="noStrike">
                <a:solidFill>
                  <a:schemeClr val="lt1"/>
                </a:solidFill>
                <a:latin typeface="Times New Roman"/>
                <a:ea typeface="Times New Roman"/>
                <a:cs typeface="Times New Roman"/>
                <a:sym typeface="Times New Roman"/>
              </a:rPr>
              <a:t>Face Mask Detection</a:t>
            </a:r>
            <a:endParaRPr b="1" i="0" sz="2400" u="none" cap="none" strike="noStrike">
              <a:solidFill>
                <a:schemeClr val="lt1"/>
              </a:solidFill>
              <a:latin typeface="Times New Roman"/>
              <a:ea typeface="Times New Roman"/>
              <a:cs typeface="Times New Roman"/>
              <a:sym typeface="Times New Roman"/>
            </a:endParaRPr>
          </a:p>
        </p:txBody>
      </p:sp>
      <p:sp>
        <p:nvSpPr>
          <p:cNvPr id="148" name="Google Shape;148;p1"/>
          <p:cNvSpPr txBox="1"/>
          <p:nvPr/>
        </p:nvSpPr>
        <p:spPr>
          <a:xfrm>
            <a:off x="7567150" y="4921875"/>
            <a:ext cx="3000000" cy="823500"/>
          </a:xfrm>
          <a:prstGeom prst="rect">
            <a:avLst/>
          </a:prstGeom>
          <a:noFill/>
          <a:ln>
            <a:noFill/>
          </a:ln>
        </p:spPr>
        <p:txBody>
          <a:bodyPr anchorCtr="0" anchor="t" bIns="91425" lIns="91425" spcFirstLastPara="1" rIns="91425" wrap="square" tIns="91425">
            <a:spAutoFit/>
          </a:bodyPr>
          <a:lstStyle/>
          <a:p>
            <a:pPr indent="0" lvl="0" marL="0" marR="0" rtl="0" algn="l">
              <a:lnSpc>
                <a:spcPct val="125000"/>
              </a:lnSpc>
              <a:spcBef>
                <a:spcPts val="0"/>
              </a:spcBef>
              <a:spcAft>
                <a:spcPts val="0"/>
              </a:spcAft>
              <a:buClr>
                <a:srgbClr val="000000"/>
              </a:buClr>
              <a:buSzPts val="1700"/>
              <a:buFont typeface="Arial"/>
              <a:buNone/>
            </a:pPr>
            <a:r>
              <a:rPr b="1" i="0" lang="en-IN" sz="1700" u="sng" cap="none" strike="noStrike">
                <a:solidFill>
                  <a:schemeClr val="lt1"/>
                </a:solidFill>
                <a:latin typeface="Arial"/>
                <a:ea typeface="Arial"/>
                <a:cs typeface="Arial"/>
                <a:sym typeface="Arial"/>
              </a:rPr>
              <a:t>Batch no</a:t>
            </a:r>
            <a:r>
              <a:rPr b="1" i="0" lang="en-IN" sz="1700" u="none" cap="none" strike="noStrike">
                <a:solidFill>
                  <a:schemeClr val="lt1"/>
                </a:solidFill>
                <a:latin typeface="Arial"/>
                <a:ea typeface="Arial"/>
                <a:cs typeface="Arial"/>
                <a:sym typeface="Arial"/>
              </a:rPr>
              <a:t>:</a:t>
            </a:r>
            <a:r>
              <a:rPr b="0" i="0" lang="en-IN" sz="1400" u="none" cap="none" strike="noStrike">
                <a:solidFill>
                  <a:schemeClr val="lt1"/>
                </a:solidFill>
                <a:latin typeface="Nanum Gothic"/>
                <a:ea typeface="Nanum Gothic"/>
                <a:cs typeface="Nanum Gothic"/>
                <a:sym typeface="Nanum Gothic"/>
              </a:rPr>
              <a:t>  </a:t>
            </a:r>
            <a:r>
              <a:rPr b="0" i="0" lang="en-IN" sz="1800" u="none" cap="none" strike="noStrike">
                <a:solidFill>
                  <a:schemeClr val="lt1"/>
                </a:solidFill>
                <a:latin typeface="Times New Roman"/>
                <a:ea typeface="Times New Roman"/>
                <a:cs typeface="Times New Roman"/>
                <a:sym typeface="Times New Roman"/>
              </a:rPr>
              <a:t>D5</a:t>
            </a:r>
            <a:br>
              <a:rPr b="0" i="0" lang="en-IN" sz="3200" u="none" cap="none" strike="noStrike">
                <a:solidFill>
                  <a:schemeClr val="lt1"/>
                </a:solidFill>
                <a:latin typeface="Nanum Gothic"/>
                <a:ea typeface="Nanum Gothic"/>
                <a:cs typeface="Nanum Gothic"/>
                <a:sym typeface="Nanum Gothic"/>
              </a:rPr>
            </a:br>
            <a:r>
              <a:rPr b="1" i="0" lang="en-IN" sz="1700" u="sng" cap="none" strike="noStrike">
                <a:solidFill>
                  <a:schemeClr val="lt1"/>
                </a:solidFill>
                <a:latin typeface="Arial"/>
                <a:ea typeface="Arial"/>
                <a:cs typeface="Arial"/>
                <a:sym typeface="Arial"/>
              </a:rPr>
              <a:t>Guide</a:t>
            </a:r>
            <a:r>
              <a:rPr b="1" i="0" lang="en-IN" sz="1700" u="none" cap="none" strike="noStrike">
                <a:solidFill>
                  <a:schemeClr val="lt1"/>
                </a:solidFill>
                <a:latin typeface="Arial"/>
                <a:ea typeface="Arial"/>
                <a:cs typeface="Arial"/>
                <a:sym typeface="Arial"/>
              </a:rPr>
              <a:t>:</a:t>
            </a:r>
            <a:r>
              <a:rPr b="0" i="0" lang="en-IN" sz="1400" u="none" cap="none" strike="noStrike">
                <a:solidFill>
                  <a:schemeClr val="lt1"/>
                </a:solidFill>
                <a:latin typeface="Nanum Gothic"/>
                <a:ea typeface="Nanum Gothic"/>
                <a:cs typeface="Nanum Gothic"/>
                <a:sym typeface="Nanum Gothic"/>
              </a:rPr>
              <a:t>  </a:t>
            </a:r>
            <a:r>
              <a:rPr b="1" i="0" lang="en-IN" sz="1900" u="none" cap="none" strike="noStrike">
                <a:solidFill>
                  <a:schemeClr val="lt1"/>
                </a:solidFill>
                <a:latin typeface="Times New Roman"/>
                <a:ea typeface="Times New Roman"/>
                <a:cs typeface="Times New Roman"/>
                <a:sym typeface="Times New Roman"/>
              </a:rPr>
              <a:t>G. Anil Kumar</a:t>
            </a:r>
            <a:r>
              <a:rPr b="0" i="0" lang="en-IN" sz="1400" u="none" cap="none" strike="noStrike">
                <a:solidFill>
                  <a:srgbClr val="434343"/>
                </a:solidFill>
                <a:latin typeface="Nanum Gothic"/>
                <a:ea typeface="Nanum Gothic"/>
                <a:cs typeface="Nanum Gothic"/>
                <a:sym typeface="Nanum Gothic"/>
              </a:rPr>
              <a:t> </a:t>
            </a:r>
            <a:endParaRPr b="0" i="0" sz="1400" u="none" cap="none" strike="noStrike">
              <a:solidFill>
                <a:srgbClr val="434343"/>
              </a:solidFill>
              <a:latin typeface="Arial"/>
              <a:ea typeface="Arial"/>
              <a:cs typeface="Arial"/>
              <a:sym typeface="Arial"/>
            </a:endParaRPr>
          </a:p>
        </p:txBody>
      </p:sp>
      <p:cxnSp>
        <p:nvCxnSpPr>
          <p:cNvPr id="149" name="Google Shape;149;p1"/>
          <p:cNvCxnSpPr/>
          <p:nvPr/>
        </p:nvCxnSpPr>
        <p:spPr>
          <a:xfrm flipH="1" rot="10800000">
            <a:off x="2096275" y="4632575"/>
            <a:ext cx="8294400" cy="231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105d47b8116_1_53"/>
          <p:cNvSpPr/>
          <p:nvPr/>
        </p:nvSpPr>
        <p:spPr>
          <a:xfrm>
            <a:off x="100" y="0"/>
            <a:ext cx="12192000" cy="1367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105d47b8116_1_53"/>
          <p:cNvSpPr txBox="1"/>
          <p:nvPr/>
        </p:nvSpPr>
        <p:spPr>
          <a:xfrm>
            <a:off x="457200" y="122250"/>
            <a:ext cx="5638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IN" sz="4000">
                <a:solidFill>
                  <a:srgbClr val="5D0996"/>
                </a:solidFill>
                <a:latin typeface="Times New Roman"/>
                <a:ea typeface="Times New Roman"/>
                <a:cs typeface="Times New Roman"/>
                <a:sym typeface="Times New Roman"/>
              </a:rPr>
              <a:t>Proposed Modules</a:t>
            </a:r>
            <a:endParaRPr sz="4000">
              <a:solidFill>
                <a:srgbClr val="5D0996"/>
              </a:solidFill>
              <a:latin typeface="Times New Roman"/>
              <a:ea typeface="Times New Roman"/>
              <a:cs typeface="Times New Roman"/>
              <a:sym typeface="Times New Roman"/>
            </a:endParaRPr>
          </a:p>
        </p:txBody>
      </p:sp>
      <p:sp>
        <p:nvSpPr>
          <p:cNvPr id="210" name="Google Shape;210;g105d47b8116_1_53"/>
          <p:cNvSpPr txBox="1"/>
          <p:nvPr/>
        </p:nvSpPr>
        <p:spPr>
          <a:xfrm>
            <a:off x="1777799" y="1726575"/>
            <a:ext cx="9029400" cy="46509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520"/>
              </a:spcBef>
              <a:spcAft>
                <a:spcPts val="0"/>
              </a:spcAft>
              <a:buClr>
                <a:srgbClr val="000000"/>
              </a:buClr>
              <a:buSzPts val="2300"/>
              <a:buFont typeface="Arial"/>
              <a:buNone/>
            </a:pPr>
            <a:r>
              <a:rPr b="0" i="0" lang="en-IN" sz="2300" u="none" cap="none" strike="noStrike">
                <a:solidFill>
                  <a:schemeClr val="lt1"/>
                </a:solidFill>
                <a:latin typeface="Times New Roman"/>
                <a:ea typeface="Times New Roman"/>
                <a:cs typeface="Times New Roman"/>
                <a:sym typeface="Times New Roman"/>
              </a:rPr>
              <a:t>The project will have these important phases:</a:t>
            </a:r>
            <a:endParaRPr b="0" i="0" sz="2300" u="sng" cap="none" strike="noStrike">
              <a:solidFill>
                <a:schemeClr val="lt1"/>
              </a:solidFill>
              <a:latin typeface="Times New Roman"/>
              <a:ea typeface="Times New Roman"/>
              <a:cs typeface="Times New Roman"/>
              <a:sym typeface="Times New Roman"/>
            </a:endParaRPr>
          </a:p>
          <a:p>
            <a:pPr indent="0" lvl="0" marL="0" marR="0" rtl="0" algn="just">
              <a:lnSpc>
                <a:spcPct val="150000"/>
              </a:lnSpc>
              <a:spcBef>
                <a:spcPts val="520"/>
              </a:spcBef>
              <a:spcAft>
                <a:spcPts val="0"/>
              </a:spcAft>
              <a:buClr>
                <a:srgbClr val="000000"/>
              </a:buClr>
              <a:buSzPts val="2300"/>
              <a:buFont typeface="Arial"/>
              <a:buNone/>
            </a:pPr>
            <a:r>
              <a:rPr b="0" i="0" lang="en-IN" sz="2300" u="sng" cap="none" strike="noStrike">
                <a:solidFill>
                  <a:schemeClr val="lt1"/>
                </a:solidFill>
                <a:latin typeface="Times New Roman"/>
                <a:ea typeface="Times New Roman"/>
                <a:cs typeface="Times New Roman"/>
                <a:sym typeface="Times New Roman"/>
              </a:rPr>
              <a:t>Module 1</a:t>
            </a:r>
            <a:r>
              <a:rPr b="0" i="0" lang="en-IN" sz="2300" u="none" cap="none" strike="noStrike">
                <a:solidFill>
                  <a:schemeClr val="lt1"/>
                </a:solidFill>
                <a:latin typeface="Times New Roman"/>
                <a:ea typeface="Times New Roman"/>
                <a:cs typeface="Times New Roman"/>
                <a:sym typeface="Times New Roman"/>
              </a:rPr>
              <a:t>: </a:t>
            </a:r>
            <a:r>
              <a:rPr b="1" i="0" lang="en-IN" sz="2300" u="none" cap="none" strike="noStrike">
                <a:solidFill>
                  <a:schemeClr val="lt1"/>
                </a:solidFill>
                <a:latin typeface="Times New Roman"/>
                <a:ea typeface="Times New Roman"/>
                <a:cs typeface="Times New Roman"/>
                <a:sym typeface="Times New Roman"/>
              </a:rPr>
              <a:t>Collection of Data:</a:t>
            </a:r>
            <a:endParaRPr b="1" i="0" sz="2300" u="none" cap="none" strike="noStrike">
              <a:solidFill>
                <a:schemeClr val="lt1"/>
              </a:solidFill>
              <a:latin typeface="Times New Roman"/>
              <a:ea typeface="Times New Roman"/>
              <a:cs typeface="Times New Roman"/>
              <a:sym typeface="Times New Roman"/>
            </a:endParaRPr>
          </a:p>
          <a:p>
            <a:pPr indent="742950" lvl="0" marL="228600" marR="0" rtl="0" algn="just">
              <a:lnSpc>
                <a:spcPct val="150000"/>
              </a:lnSpc>
              <a:spcBef>
                <a:spcPts val="1000"/>
              </a:spcBef>
              <a:spcAft>
                <a:spcPts val="0"/>
              </a:spcAft>
              <a:buClr>
                <a:srgbClr val="000000"/>
              </a:buClr>
              <a:buSzPts val="2300"/>
              <a:buFont typeface="Arial"/>
              <a:buNone/>
            </a:pPr>
            <a:r>
              <a:rPr b="0" i="0" lang="en-IN" sz="2300" u="none" cap="none" strike="noStrike">
                <a:solidFill>
                  <a:schemeClr val="lt1"/>
                </a:solidFill>
                <a:latin typeface="Calibri"/>
                <a:ea typeface="Calibri"/>
                <a:cs typeface="Calibri"/>
                <a:sym typeface="Calibri"/>
              </a:rPr>
              <a:t>The proposed system uses data containing images with different angles and different poses of face with and without masks.</a:t>
            </a:r>
            <a:endParaRPr b="0" i="0" sz="2300" u="none" cap="none" strike="noStrike">
              <a:solidFill>
                <a:schemeClr val="lt1"/>
              </a:solidFill>
              <a:latin typeface="Calibri"/>
              <a:ea typeface="Calibri"/>
              <a:cs typeface="Calibri"/>
              <a:sym typeface="Calibri"/>
            </a:endParaRPr>
          </a:p>
          <a:p>
            <a:pPr indent="0" lvl="0" marL="0" marR="0" rtl="0" algn="just">
              <a:lnSpc>
                <a:spcPct val="150000"/>
              </a:lnSpc>
              <a:spcBef>
                <a:spcPts val="1800"/>
              </a:spcBef>
              <a:spcAft>
                <a:spcPts val="0"/>
              </a:spcAft>
              <a:buClr>
                <a:srgbClr val="000000"/>
              </a:buClr>
              <a:buSzPts val="2300"/>
              <a:buFont typeface="Arial"/>
              <a:buNone/>
            </a:pPr>
            <a:r>
              <a:rPr b="0" i="0" lang="en-IN" sz="2300" u="sng" cap="none" strike="noStrike">
                <a:solidFill>
                  <a:schemeClr val="lt1"/>
                </a:solidFill>
                <a:latin typeface="Times New Roman"/>
                <a:ea typeface="Times New Roman"/>
                <a:cs typeface="Times New Roman"/>
                <a:sym typeface="Times New Roman"/>
              </a:rPr>
              <a:t>Module 2</a:t>
            </a:r>
            <a:r>
              <a:rPr b="0" i="0" lang="en-IN" sz="2300" u="none" cap="none" strike="noStrike">
                <a:solidFill>
                  <a:schemeClr val="lt1"/>
                </a:solidFill>
                <a:latin typeface="Times New Roman"/>
                <a:ea typeface="Times New Roman"/>
                <a:cs typeface="Times New Roman"/>
                <a:sym typeface="Times New Roman"/>
              </a:rPr>
              <a:t>: </a:t>
            </a:r>
            <a:r>
              <a:rPr b="1" i="0" lang="en-IN" sz="2300" u="none" cap="none" strike="noStrike">
                <a:solidFill>
                  <a:schemeClr val="lt1"/>
                </a:solidFill>
                <a:latin typeface="Times New Roman"/>
                <a:ea typeface="Times New Roman"/>
                <a:cs typeface="Times New Roman"/>
                <a:sym typeface="Times New Roman"/>
              </a:rPr>
              <a:t>Faces Detection </a:t>
            </a:r>
            <a:r>
              <a:rPr b="0" i="0" lang="en-IN" sz="2300" u="none" cap="none" strike="noStrike">
                <a:solidFill>
                  <a:schemeClr val="lt1"/>
                </a:solidFill>
                <a:latin typeface="Times New Roman"/>
                <a:ea typeface="Times New Roman"/>
                <a:cs typeface="Times New Roman"/>
                <a:sym typeface="Times New Roman"/>
              </a:rPr>
              <a:t>-</a:t>
            </a:r>
            <a:r>
              <a:rPr b="1" i="0" lang="en-IN" sz="2300" u="none" cap="none" strike="noStrike">
                <a:solidFill>
                  <a:schemeClr val="lt1"/>
                </a:solidFill>
                <a:latin typeface="Times New Roman"/>
                <a:ea typeface="Times New Roman"/>
                <a:cs typeface="Times New Roman"/>
                <a:sym typeface="Times New Roman"/>
              </a:rPr>
              <a:t> Image processing:</a:t>
            </a:r>
            <a:endParaRPr b="1" i="0" sz="2300" u="none" cap="none" strike="noStrike">
              <a:solidFill>
                <a:schemeClr val="lt1"/>
              </a:solidFill>
              <a:latin typeface="Times New Roman"/>
              <a:ea typeface="Times New Roman"/>
              <a:cs typeface="Times New Roman"/>
              <a:sym typeface="Times New Roman"/>
            </a:endParaRPr>
          </a:p>
          <a:p>
            <a:pPr indent="742950" lvl="0" marL="228600" marR="0" rtl="0" algn="just">
              <a:lnSpc>
                <a:spcPct val="150000"/>
              </a:lnSpc>
              <a:spcBef>
                <a:spcPts val="480"/>
              </a:spcBef>
              <a:spcAft>
                <a:spcPts val="1000"/>
              </a:spcAft>
              <a:buClr>
                <a:srgbClr val="000000"/>
              </a:buClr>
              <a:buSzPts val="2300"/>
              <a:buFont typeface="Arial"/>
              <a:buNone/>
            </a:pPr>
            <a:r>
              <a:rPr b="0" i="0" lang="en-IN" sz="2300" u="none" cap="none" strike="noStrike">
                <a:solidFill>
                  <a:schemeClr val="lt1"/>
                </a:solidFill>
                <a:latin typeface="Calibri"/>
                <a:ea typeface="Calibri"/>
                <a:cs typeface="Calibri"/>
                <a:sym typeface="Calibri"/>
              </a:rPr>
              <a:t>The main function of Image processing in our project is to detect faces with or without mask. This process is done during the training phase as well as during real-time detection.</a:t>
            </a:r>
            <a:endParaRPr b="1" i="0" sz="23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105d47b8116_1_46"/>
          <p:cNvSpPr/>
          <p:nvPr/>
        </p:nvSpPr>
        <p:spPr>
          <a:xfrm>
            <a:off x="100" y="0"/>
            <a:ext cx="12192000" cy="1367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105d47b8116_1_46"/>
          <p:cNvSpPr txBox="1"/>
          <p:nvPr/>
        </p:nvSpPr>
        <p:spPr>
          <a:xfrm>
            <a:off x="457200" y="122250"/>
            <a:ext cx="5638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IN" sz="4000">
                <a:solidFill>
                  <a:srgbClr val="5D0996"/>
                </a:solidFill>
                <a:latin typeface="Times New Roman"/>
                <a:ea typeface="Times New Roman"/>
                <a:cs typeface="Times New Roman"/>
                <a:sym typeface="Times New Roman"/>
              </a:rPr>
              <a:t>Proposed Modules</a:t>
            </a:r>
            <a:endParaRPr sz="4000">
              <a:solidFill>
                <a:srgbClr val="5D0996"/>
              </a:solidFill>
              <a:latin typeface="Times New Roman"/>
              <a:ea typeface="Times New Roman"/>
              <a:cs typeface="Times New Roman"/>
              <a:sym typeface="Times New Roman"/>
            </a:endParaRPr>
          </a:p>
        </p:txBody>
      </p:sp>
      <p:sp>
        <p:nvSpPr>
          <p:cNvPr id="217" name="Google Shape;217;g105d47b8116_1_46"/>
          <p:cNvSpPr txBox="1"/>
          <p:nvPr/>
        </p:nvSpPr>
        <p:spPr>
          <a:xfrm>
            <a:off x="1858750" y="1926375"/>
            <a:ext cx="8519700" cy="4291800"/>
          </a:xfrm>
          <a:prstGeom prst="rect">
            <a:avLst/>
          </a:prstGeom>
          <a:noFill/>
          <a:ln>
            <a:noFill/>
          </a:ln>
        </p:spPr>
        <p:txBody>
          <a:bodyPr anchorCtr="0" anchor="t" bIns="45700" lIns="91425" spcFirstLastPara="1" rIns="91425" wrap="square" tIns="45700">
            <a:spAutoFit/>
          </a:bodyPr>
          <a:lstStyle/>
          <a:p>
            <a:pPr indent="0" lvl="0" marL="0" rtl="0" algn="just">
              <a:lnSpc>
                <a:spcPct val="150000"/>
              </a:lnSpc>
              <a:spcBef>
                <a:spcPts val="520"/>
              </a:spcBef>
              <a:spcAft>
                <a:spcPts val="0"/>
              </a:spcAft>
              <a:buNone/>
            </a:pPr>
            <a:r>
              <a:rPr lang="en-IN" sz="2300" u="sng">
                <a:solidFill>
                  <a:schemeClr val="lt1"/>
                </a:solidFill>
                <a:latin typeface="Times New Roman"/>
                <a:ea typeface="Times New Roman"/>
                <a:cs typeface="Times New Roman"/>
                <a:sym typeface="Times New Roman"/>
              </a:rPr>
              <a:t>Module 3</a:t>
            </a:r>
            <a:r>
              <a:rPr lang="en-IN" sz="2300">
                <a:solidFill>
                  <a:schemeClr val="lt1"/>
                </a:solidFill>
                <a:latin typeface="Times New Roman"/>
                <a:ea typeface="Times New Roman"/>
                <a:cs typeface="Times New Roman"/>
                <a:sym typeface="Times New Roman"/>
              </a:rPr>
              <a:t>:  </a:t>
            </a:r>
            <a:r>
              <a:rPr b="1" lang="en-IN" sz="2300">
                <a:solidFill>
                  <a:schemeClr val="lt1"/>
                </a:solidFill>
                <a:latin typeface="Times New Roman"/>
                <a:ea typeface="Times New Roman"/>
                <a:cs typeface="Times New Roman"/>
                <a:sym typeface="Times New Roman"/>
              </a:rPr>
              <a:t>Training the Model with Data:</a:t>
            </a:r>
            <a:endParaRPr b="1" sz="2300">
              <a:solidFill>
                <a:schemeClr val="lt1"/>
              </a:solidFill>
              <a:latin typeface="Times New Roman"/>
              <a:ea typeface="Times New Roman"/>
              <a:cs typeface="Times New Roman"/>
              <a:sym typeface="Times New Roman"/>
            </a:endParaRPr>
          </a:p>
          <a:p>
            <a:pPr indent="742950" lvl="0" marL="228600" rtl="0" algn="just">
              <a:lnSpc>
                <a:spcPct val="150000"/>
              </a:lnSpc>
              <a:spcBef>
                <a:spcPts val="1000"/>
              </a:spcBef>
              <a:spcAft>
                <a:spcPts val="0"/>
              </a:spcAft>
              <a:buNone/>
            </a:pPr>
            <a:r>
              <a:rPr lang="en-IN" sz="2300">
                <a:solidFill>
                  <a:schemeClr val="lt1"/>
                </a:solidFill>
                <a:latin typeface="Calibri"/>
                <a:ea typeface="Calibri"/>
                <a:cs typeface="Calibri"/>
                <a:sym typeface="Calibri"/>
              </a:rPr>
              <a:t>In the proposed system the custom dataset will be loaded and will be trained based on labelled images. Here we’re using Supervised Machine learning for training the model. Under Supervised Learning, there are different sub categories like - Regression, Classification, Clustering etc. Here we are using Classification with the data collected with and without masks, which is properly preprocessed. </a:t>
            </a:r>
            <a:endParaRPr sz="23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105d47b8116_1_59"/>
          <p:cNvSpPr/>
          <p:nvPr/>
        </p:nvSpPr>
        <p:spPr>
          <a:xfrm>
            <a:off x="100" y="0"/>
            <a:ext cx="12192000" cy="1367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105d47b8116_1_59"/>
          <p:cNvSpPr txBox="1"/>
          <p:nvPr/>
        </p:nvSpPr>
        <p:spPr>
          <a:xfrm>
            <a:off x="457200" y="122250"/>
            <a:ext cx="5638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IN" sz="4000">
                <a:solidFill>
                  <a:srgbClr val="5D0996"/>
                </a:solidFill>
                <a:latin typeface="Times New Roman"/>
                <a:ea typeface="Times New Roman"/>
                <a:cs typeface="Times New Roman"/>
                <a:sym typeface="Times New Roman"/>
              </a:rPr>
              <a:t>Proposed Modules</a:t>
            </a:r>
            <a:endParaRPr sz="4000">
              <a:solidFill>
                <a:srgbClr val="5D0996"/>
              </a:solidFill>
              <a:latin typeface="Times New Roman"/>
              <a:ea typeface="Times New Roman"/>
              <a:cs typeface="Times New Roman"/>
              <a:sym typeface="Times New Roman"/>
            </a:endParaRPr>
          </a:p>
        </p:txBody>
      </p:sp>
      <p:sp>
        <p:nvSpPr>
          <p:cNvPr id="224" name="Google Shape;224;g105d47b8116_1_59"/>
          <p:cNvSpPr txBox="1"/>
          <p:nvPr/>
        </p:nvSpPr>
        <p:spPr>
          <a:xfrm>
            <a:off x="1170075" y="1524000"/>
            <a:ext cx="10050900" cy="51387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520"/>
              </a:spcBef>
              <a:spcAft>
                <a:spcPts val="0"/>
              </a:spcAft>
              <a:buClr>
                <a:srgbClr val="000000"/>
              </a:buClr>
              <a:buSzPts val="2300"/>
              <a:buFont typeface="Arial"/>
              <a:buNone/>
            </a:pPr>
            <a:r>
              <a:rPr b="0" i="0" lang="en-IN" sz="2300" u="sng" cap="none" strike="noStrike">
                <a:solidFill>
                  <a:schemeClr val="lt1"/>
                </a:solidFill>
                <a:latin typeface="Times New Roman"/>
                <a:ea typeface="Times New Roman"/>
                <a:cs typeface="Times New Roman"/>
                <a:sym typeface="Times New Roman"/>
              </a:rPr>
              <a:t>Module 4</a:t>
            </a:r>
            <a:r>
              <a:rPr b="0" i="0" lang="en-IN" sz="2300" u="none" cap="none" strike="noStrike">
                <a:solidFill>
                  <a:schemeClr val="lt1"/>
                </a:solidFill>
                <a:latin typeface="Times New Roman"/>
                <a:ea typeface="Times New Roman"/>
                <a:cs typeface="Times New Roman"/>
                <a:sym typeface="Times New Roman"/>
              </a:rPr>
              <a:t>:  </a:t>
            </a:r>
            <a:r>
              <a:rPr b="1" i="0" lang="en-IN" sz="2300" u="none" cap="none" strike="noStrike">
                <a:solidFill>
                  <a:schemeClr val="lt1"/>
                </a:solidFill>
                <a:latin typeface="Times New Roman"/>
                <a:ea typeface="Times New Roman"/>
                <a:cs typeface="Times New Roman"/>
                <a:sym typeface="Times New Roman"/>
              </a:rPr>
              <a:t>Real-Time Detection:</a:t>
            </a:r>
            <a:endParaRPr b="1" i="0" sz="2300" u="none" cap="none" strike="noStrike">
              <a:solidFill>
                <a:schemeClr val="lt1"/>
              </a:solidFill>
              <a:latin typeface="Times New Roman"/>
              <a:ea typeface="Times New Roman"/>
              <a:cs typeface="Times New Roman"/>
              <a:sym typeface="Times New Roman"/>
            </a:endParaRPr>
          </a:p>
          <a:p>
            <a:pPr indent="742950" lvl="0" marL="0" marR="0" rtl="0" algn="just">
              <a:lnSpc>
                <a:spcPct val="135000"/>
              </a:lnSpc>
              <a:spcBef>
                <a:spcPts val="0"/>
              </a:spcBef>
              <a:spcAft>
                <a:spcPts val="0"/>
              </a:spcAft>
              <a:buClr>
                <a:srgbClr val="000000"/>
              </a:buClr>
              <a:buSzPts val="2300"/>
              <a:buFont typeface="Arial"/>
              <a:buNone/>
            </a:pPr>
            <a:r>
              <a:rPr b="0" i="0" lang="en-IN" sz="2300" u="none" cap="none" strike="noStrike">
                <a:solidFill>
                  <a:schemeClr val="lt1"/>
                </a:solidFill>
                <a:latin typeface="Calibri"/>
                <a:ea typeface="Calibri"/>
                <a:cs typeface="Calibri"/>
                <a:sym typeface="Calibri"/>
              </a:rPr>
              <a:t>Our system works in a automated manner. When an image frame is captured, image processing is performed to detect faces in it. Then those faces are classified as with or without masks using Machine Learning. We get the result in the same frame with a square box around the faces and label saying with a mask or without mask.</a:t>
            </a:r>
            <a:endParaRPr b="0" i="0" sz="1400" u="none" cap="none" strike="noStrike">
              <a:solidFill>
                <a:schemeClr val="lt1"/>
              </a:solidFill>
              <a:latin typeface="Calibri"/>
              <a:ea typeface="Calibri"/>
              <a:cs typeface="Calibri"/>
              <a:sym typeface="Calibri"/>
            </a:endParaRPr>
          </a:p>
          <a:p>
            <a:pPr indent="0" lvl="0" marL="0" marR="0" rtl="0" algn="just">
              <a:lnSpc>
                <a:spcPct val="150000"/>
              </a:lnSpc>
              <a:spcBef>
                <a:spcPts val="1500"/>
              </a:spcBef>
              <a:spcAft>
                <a:spcPts val="0"/>
              </a:spcAft>
              <a:buClr>
                <a:srgbClr val="000000"/>
              </a:buClr>
              <a:buSzPts val="2300"/>
              <a:buFont typeface="Arial"/>
              <a:buNone/>
            </a:pPr>
            <a:r>
              <a:rPr b="0" i="0" lang="en-IN" sz="2300" u="sng" cap="none" strike="noStrike">
                <a:solidFill>
                  <a:schemeClr val="lt1"/>
                </a:solidFill>
                <a:latin typeface="Times New Roman"/>
                <a:ea typeface="Times New Roman"/>
                <a:cs typeface="Times New Roman"/>
                <a:sym typeface="Times New Roman"/>
              </a:rPr>
              <a:t>Module 5</a:t>
            </a:r>
            <a:r>
              <a:rPr b="0" i="0" lang="en-IN" sz="2300" u="none" cap="none" strike="noStrike">
                <a:solidFill>
                  <a:schemeClr val="lt1"/>
                </a:solidFill>
                <a:latin typeface="Times New Roman"/>
                <a:ea typeface="Times New Roman"/>
                <a:cs typeface="Times New Roman"/>
                <a:sym typeface="Times New Roman"/>
              </a:rPr>
              <a:t>:  </a:t>
            </a:r>
            <a:r>
              <a:rPr b="1" i="0" lang="en-IN" sz="2300" u="none" cap="none" strike="noStrike">
                <a:solidFill>
                  <a:schemeClr val="lt1"/>
                </a:solidFill>
                <a:latin typeface="Times New Roman"/>
                <a:ea typeface="Times New Roman"/>
                <a:cs typeface="Times New Roman"/>
                <a:sym typeface="Times New Roman"/>
              </a:rPr>
              <a:t>Implementing the Model:</a:t>
            </a:r>
            <a:endParaRPr b="1" i="0" sz="2300" u="none" cap="none" strike="noStrike">
              <a:solidFill>
                <a:schemeClr val="lt1"/>
              </a:solidFill>
              <a:latin typeface="Times New Roman"/>
              <a:ea typeface="Times New Roman"/>
              <a:cs typeface="Times New Roman"/>
              <a:sym typeface="Times New Roman"/>
            </a:endParaRPr>
          </a:p>
          <a:p>
            <a:pPr indent="742950" lvl="0" marL="0" marR="0" rtl="0" algn="just">
              <a:lnSpc>
                <a:spcPct val="135000"/>
              </a:lnSpc>
              <a:spcBef>
                <a:spcPts val="0"/>
              </a:spcBef>
              <a:spcAft>
                <a:spcPts val="0"/>
              </a:spcAft>
              <a:buClr>
                <a:srgbClr val="000000"/>
              </a:buClr>
              <a:buSzPts val="2300"/>
              <a:buFont typeface="Arial"/>
              <a:buNone/>
            </a:pPr>
            <a:r>
              <a:rPr b="0" i="0" lang="en-IN" sz="2300" u="none" cap="none" strike="noStrike">
                <a:solidFill>
                  <a:schemeClr val="lt1"/>
                </a:solidFill>
                <a:latin typeface="Calibri"/>
                <a:ea typeface="Calibri"/>
                <a:cs typeface="Calibri"/>
                <a:sym typeface="Calibri"/>
              </a:rPr>
              <a:t>Our system uses a custom dataset with the input video taken from any camera device. The system feeds with a real time video in public places which automatically monitors and detects whether people are wearing face masks or not.</a:t>
            </a:r>
            <a:endParaRPr b="0" i="0" sz="2300" u="none" cap="none" strike="noStrike">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105d47b8116_1_74"/>
          <p:cNvSpPr/>
          <p:nvPr/>
        </p:nvSpPr>
        <p:spPr>
          <a:xfrm>
            <a:off x="100" y="2743200"/>
            <a:ext cx="12192000" cy="1008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105d47b8116_1_74"/>
          <p:cNvSpPr txBox="1"/>
          <p:nvPr/>
        </p:nvSpPr>
        <p:spPr>
          <a:xfrm>
            <a:off x="0" y="2636850"/>
            <a:ext cx="121920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IN" sz="4000">
                <a:solidFill>
                  <a:srgbClr val="5D0996"/>
                </a:solidFill>
                <a:latin typeface="Times New Roman"/>
                <a:ea typeface="Times New Roman"/>
                <a:cs typeface="Times New Roman"/>
                <a:sym typeface="Times New Roman"/>
              </a:rPr>
              <a:t>Implementation</a:t>
            </a:r>
            <a:endParaRPr sz="4000">
              <a:solidFill>
                <a:srgbClr val="5D0996"/>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g105d47b8116_1_80"/>
          <p:cNvPicPr preferRelativeResize="0"/>
          <p:nvPr/>
        </p:nvPicPr>
        <p:blipFill rotWithShape="1">
          <a:blip r:embed="rId3">
            <a:alphaModFix/>
          </a:blip>
          <a:srcRect b="0" l="0" r="4232" t="0"/>
          <a:stretch/>
        </p:blipFill>
        <p:spPr>
          <a:xfrm>
            <a:off x="1066800" y="5647175"/>
            <a:ext cx="10369551" cy="1043750"/>
          </a:xfrm>
          <a:prstGeom prst="rect">
            <a:avLst/>
          </a:prstGeom>
          <a:noFill/>
          <a:ln>
            <a:noFill/>
          </a:ln>
        </p:spPr>
      </p:pic>
      <p:sp>
        <p:nvSpPr>
          <p:cNvPr id="236" name="Google Shape;236;g105d47b8116_1_80"/>
          <p:cNvSpPr txBox="1"/>
          <p:nvPr/>
        </p:nvSpPr>
        <p:spPr>
          <a:xfrm>
            <a:off x="228600" y="-182550"/>
            <a:ext cx="101229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IN" sz="3100">
                <a:solidFill>
                  <a:schemeClr val="lt1"/>
                </a:solidFill>
                <a:latin typeface="Times New Roman"/>
                <a:ea typeface="Times New Roman"/>
                <a:cs typeface="Times New Roman"/>
                <a:sym typeface="Times New Roman"/>
              </a:rPr>
              <a:t>Creating Dataset and Image Processing</a:t>
            </a:r>
            <a:endParaRPr sz="3100">
              <a:solidFill>
                <a:schemeClr val="lt1"/>
              </a:solidFill>
              <a:latin typeface="Times New Roman"/>
              <a:ea typeface="Times New Roman"/>
              <a:cs typeface="Times New Roman"/>
              <a:sym typeface="Times New Roman"/>
            </a:endParaRPr>
          </a:p>
        </p:txBody>
      </p:sp>
      <p:pic>
        <p:nvPicPr>
          <p:cNvPr id="237" name="Google Shape;237;g105d47b8116_1_80"/>
          <p:cNvPicPr preferRelativeResize="0"/>
          <p:nvPr/>
        </p:nvPicPr>
        <p:blipFill rotWithShape="1">
          <a:blip r:embed="rId4">
            <a:alphaModFix/>
          </a:blip>
          <a:srcRect b="3487" l="0" r="0" t="16165"/>
          <a:stretch/>
        </p:blipFill>
        <p:spPr>
          <a:xfrm>
            <a:off x="1066800" y="2005150"/>
            <a:ext cx="10369549" cy="3774200"/>
          </a:xfrm>
          <a:prstGeom prst="rect">
            <a:avLst/>
          </a:prstGeom>
          <a:noFill/>
          <a:ln>
            <a:noFill/>
          </a:ln>
        </p:spPr>
      </p:pic>
      <p:pic>
        <p:nvPicPr>
          <p:cNvPr id="238" name="Google Shape;238;g105d47b8116_1_80"/>
          <p:cNvPicPr preferRelativeResize="0"/>
          <p:nvPr/>
        </p:nvPicPr>
        <p:blipFill rotWithShape="1">
          <a:blip r:embed="rId5">
            <a:alphaModFix/>
          </a:blip>
          <a:srcRect b="14591" l="0" r="2619" t="12991"/>
          <a:stretch/>
        </p:blipFill>
        <p:spPr>
          <a:xfrm>
            <a:off x="1063625" y="915675"/>
            <a:ext cx="10369549" cy="600075"/>
          </a:xfrm>
          <a:prstGeom prst="rect">
            <a:avLst/>
          </a:prstGeom>
          <a:noFill/>
          <a:ln>
            <a:noFill/>
          </a:ln>
        </p:spPr>
      </p:pic>
      <p:pic>
        <p:nvPicPr>
          <p:cNvPr id="239" name="Google Shape;239;g105d47b8116_1_80"/>
          <p:cNvPicPr preferRelativeResize="0"/>
          <p:nvPr/>
        </p:nvPicPr>
        <p:blipFill rotWithShape="1">
          <a:blip r:embed="rId6">
            <a:alphaModFix/>
          </a:blip>
          <a:srcRect b="0" l="0" r="7330" t="0"/>
          <a:stretch/>
        </p:blipFill>
        <p:spPr>
          <a:xfrm>
            <a:off x="1066800" y="1452575"/>
            <a:ext cx="10369549" cy="600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g105d47b8116_1_96"/>
          <p:cNvPicPr preferRelativeResize="0"/>
          <p:nvPr/>
        </p:nvPicPr>
        <p:blipFill>
          <a:blip r:embed="rId3">
            <a:alphaModFix/>
          </a:blip>
          <a:stretch>
            <a:fillRect/>
          </a:stretch>
        </p:blipFill>
        <p:spPr>
          <a:xfrm>
            <a:off x="490150" y="5532475"/>
            <a:ext cx="11277600" cy="1193425"/>
          </a:xfrm>
          <a:prstGeom prst="rect">
            <a:avLst/>
          </a:prstGeom>
          <a:noFill/>
          <a:ln>
            <a:noFill/>
          </a:ln>
        </p:spPr>
      </p:pic>
      <p:sp>
        <p:nvSpPr>
          <p:cNvPr id="245" name="Google Shape;245;g105d47b8116_1_96"/>
          <p:cNvSpPr txBox="1"/>
          <p:nvPr/>
        </p:nvSpPr>
        <p:spPr>
          <a:xfrm>
            <a:off x="228600" y="-182550"/>
            <a:ext cx="101229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IN" sz="3100">
                <a:solidFill>
                  <a:schemeClr val="lt1"/>
                </a:solidFill>
                <a:latin typeface="Times New Roman"/>
                <a:ea typeface="Times New Roman"/>
                <a:cs typeface="Times New Roman"/>
                <a:sym typeface="Times New Roman"/>
              </a:rPr>
              <a:t>Training the model</a:t>
            </a:r>
            <a:endParaRPr sz="3100">
              <a:solidFill>
                <a:schemeClr val="lt1"/>
              </a:solidFill>
              <a:latin typeface="Times New Roman"/>
              <a:ea typeface="Times New Roman"/>
              <a:cs typeface="Times New Roman"/>
              <a:sym typeface="Times New Roman"/>
            </a:endParaRPr>
          </a:p>
        </p:txBody>
      </p:sp>
      <p:pic>
        <p:nvPicPr>
          <p:cNvPr id="246" name="Google Shape;246;g105d47b8116_1_96"/>
          <p:cNvPicPr preferRelativeResize="0"/>
          <p:nvPr/>
        </p:nvPicPr>
        <p:blipFill rotWithShape="1">
          <a:blip r:embed="rId4">
            <a:alphaModFix/>
          </a:blip>
          <a:srcRect b="0" l="0" r="3213" t="0"/>
          <a:stretch/>
        </p:blipFill>
        <p:spPr>
          <a:xfrm>
            <a:off x="490150" y="798525"/>
            <a:ext cx="11277600" cy="47419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105d47b8116_1_106"/>
          <p:cNvSpPr txBox="1"/>
          <p:nvPr/>
        </p:nvSpPr>
        <p:spPr>
          <a:xfrm>
            <a:off x="228600" y="-258750"/>
            <a:ext cx="101229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IN" sz="3100">
                <a:solidFill>
                  <a:schemeClr val="lt1"/>
                </a:solidFill>
                <a:latin typeface="Times New Roman"/>
                <a:ea typeface="Times New Roman"/>
                <a:cs typeface="Times New Roman"/>
                <a:sym typeface="Times New Roman"/>
              </a:rPr>
              <a:t>Implementation</a:t>
            </a:r>
            <a:endParaRPr sz="3100">
              <a:solidFill>
                <a:schemeClr val="lt1"/>
              </a:solidFill>
              <a:latin typeface="Times New Roman"/>
              <a:ea typeface="Times New Roman"/>
              <a:cs typeface="Times New Roman"/>
              <a:sym typeface="Times New Roman"/>
            </a:endParaRPr>
          </a:p>
        </p:txBody>
      </p:sp>
      <p:pic>
        <p:nvPicPr>
          <p:cNvPr id="252" name="Google Shape;252;g105d47b8116_1_106"/>
          <p:cNvPicPr preferRelativeResize="0"/>
          <p:nvPr/>
        </p:nvPicPr>
        <p:blipFill rotWithShape="1">
          <a:blip r:embed="rId3">
            <a:alphaModFix/>
          </a:blip>
          <a:srcRect b="4064" l="0" r="0" t="3556"/>
          <a:stretch/>
        </p:blipFill>
        <p:spPr>
          <a:xfrm>
            <a:off x="966800" y="3290225"/>
            <a:ext cx="10357901" cy="3412275"/>
          </a:xfrm>
          <a:prstGeom prst="rect">
            <a:avLst/>
          </a:prstGeom>
          <a:noFill/>
          <a:ln>
            <a:noFill/>
          </a:ln>
        </p:spPr>
      </p:pic>
      <p:pic>
        <p:nvPicPr>
          <p:cNvPr id="253" name="Google Shape;253;g105d47b8116_1_106"/>
          <p:cNvPicPr preferRelativeResize="0"/>
          <p:nvPr/>
        </p:nvPicPr>
        <p:blipFill rotWithShape="1">
          <a:blip r:embed="rId4">
            <a:alphaModFix/>
          </a:blip>
          <a:srcRect b="8684" l="0" r="0" t="14255"/>
          <a:stretch/>
        </p:blipFill>
        <p:spPr>
          <a:xfrm>
            <a:off x="966800" y="1550525"/>
            <a:ext cx="10357899" cy="749650"/>
          </a:xfrm>
          <a:prstGeom prst="rect">
            <a:avLst/>
          </a:prstGeom>
          <a:noFill/>
          <a:ln>
            <a:noFill/>
          </a:ln>
        </p:spPr>
      </p:pic>
      <p:pic>
        <p:nvPicPr>
          <p:cNvPr id="254" name="Google Shape;254;g105d47b8116_1_106"/>
          <p:cNvPicPr preferRelativeResize="0"/>
          <p:nvPr/>
        </p:nvPicPr>
        <p:blipFill rotWithShape="1">
          <a:blip r:embed="rId5">
            <a:alphaModFix/>
          </a:blip>
          <a:srcRect b="8867" l="0" r="0" t="9479"/>
          <a:stretch/>
        </p:blipFill>
        <p:spPr>
          <a:xfrm>
            <a:off x="966800" y="2262825"/>
            <a:ext cx="10357900" cy="1031025"/>
          </a:xfrm>
          <a:prstGeom prst="rect">
            <a:avLst/>
          </a:prstGeom>
          <a:noFill/>
          <a:ln>
            <a:noFill/>
          </a:ln>
        </p:spPr>
      </p:pic>
      <p:pic>
        <p:nvPicPr>
          <p:cNvPr id="255" name="Google Shape;255;g105d47b8116_1_106"/>
          <p:cNvPicPr preferRelativeResize="0"/>
          <p:nvPr/>
        </p:nvPicPr>
        <p:blipFill rotWithShape="1">
          <a:blip r:embed="rId6">
            <a:alphaModFix/>
          </a:blip>
          <a:srcRect b="8437" l="0" r="0" t="11202"/>
          <a:stretch/>
        </p:blipFill>
        <p:spPr>
          <a:xfrm>
            <a:off x="966800" y="716425"/>
            <a:ext cx="10357900" cy="834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g105f2ad6f43_0_0"/>
          <p:cNvPicPr preferRelativeResize="0"/>
          <p:nvPr/>
        </p:nvPicPr>
        <p:blipFill>
          <a:blip r:embed="rId3">
            <a:alphaModFix/>
          </a:blip>
          <a:stretch>
            <a:fillRect/>
          </a:stretch>
        </p:blipFill>
        <p:spPr>
          <a:xfrm>
            <a:off x="1524000" y="1075200"/>
            <a:ext cx="9132051" cy="5630400"/>
          </a:xfrm>
          <a:prstGeom prst="rect">
            <a:avLst/>
          </a:prstGeom>
          <a:noFill/>
          <a:ln>
            <a:noFill/>
          </a:ln>
        </p:spPr>
      </p:pic>
      <p:sp>
        <p:nvSpPr>
          <p:cNvPr id="261" name="Google Shape;261;g105f2ad6f43_0_0"/>
          <p:cNvSpPr txBox="1"/>
          <p:nvPr/>
        </p:nvSpPr>
        <p:spPr>
          <a:xfrm>
            <a:off x="228600" y="-258750"/>
            <a:ext cx="101229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IN" sz="3100">
                <a:solidFill>
                  <a:schemeClr val="lt1"/>
                </a:solidFill>
                <a:latin typeface="Times New Roman"/>
                <a:ea typeface="Times New Roman"/>
                <a:cs typeface="Times New Roman"/>
                <a:sym typeface="Times New Roman"/>
              </a:rPr>
              <a:t>Result</a:t>
            </a:r>
            <a:endParaRPr sz="3100">
              <a:solidFill>
                <a:schemeClr val="lt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05d47b8116_1_67"/>
          <p:cNvSpPr/>
          <p:nvPr/>
        </p:nvSpPr>
        <p:spPr>
          <a:xfrm>
            <a:off x="100" y="0"/>
            <a:ext cx="12192000" cy="1367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105d47b8116_1_67"/>
          <p:cNvSpPr txBox="1"/>
          <p:nvPr/>
        </p:nvSpPr>
        <p:spPr>
          <a:xfrm>
            <a:off x="457200" y="122250"/>
            <a:ext cx="5638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IN" sz="4000">
                <a:solidFill>
                  <a:srgbClr val="5D0996"/>
                </a:solidFill>
                <a:latin typeface="Times New Roman"/>
                <a:ea typeface="Times New Roman"/>
                <a:cs typeface="Times New Roman"/>
                <a:sym typeface="Times New Roman"/>
              </a:rPr>
              <a:t>References</a:t>
            </a:r>
            <a:endParaRPr sz="4000">
              <a:solidFill>
                <a:srgbClr val="5D0996"/>
              </a:solidFill>
              <a:latin typeface="Times New Roman"/>
              <a:ea typeface="Times New Roman"/>
              <a:cs typeface="Times New Roman"/>
              <a:sym typeface="Times New Roman"/>
            </a:endParaRPr>
          </a:p>
        </p:txBody>
      </p:sp>
      <p:sp>
        <p:nvSpPr>
          <p:cNvPr id="268" name="Google Shape;268;g105d47b8116_1_67"/>
          <p:cNvSpPr txBox="1"/>
          <p:nvPr/>
        </p:nvSpPr>
        <p:spPr>
          <a:xfrm>
            <a:off x="1477750" y="1621575"/>
            <a:ext cx="9716100" cy="5092800"/>
          </a:xfrm>
          <a:prstGeom prst="rect">
            <a:avLst/>
          </a:prstGeom>
          <a:noFill/>
          <a:ln>
            <a:noFill/>
          </a:ln>
        </p:spPr>
        <p:txBody>
          <a:bodyPr anchorCtr="0" anchor="t" bIns="45700" lIns="91425" spcFirstLastPara="1" rIns="91425" wrap="square" tIns="45700">
            <a:normAutofit lnSpcReduction="10000"/>
          </a:bodyPr>
          <a:lstStyle/>
          <a:p>
            <a:pPr indent="-292100" lvl="0" marL="342900" rtl="0" algn="l">
              <a:lnSpc>
                <a:spcPct val="115000"/>
              </a:lnSpc>
              <a:spcBef>
                <a:spcPts val="1000"/>
              </a:spcBef>
              <a:spcAft>
                <a:spcPts val="0"/>
              </a:spcAft>
              <a:buClr>
                <a:schemeClr val="lt1"/>
              </a:buClr>
              <a:buSzPts val="1800"/>
              <a:buFont typeface="Times New Roman"/>
              <a:buChar char="●"/>
            </a:pPr>
            <a:r>
              <a:rPr lang="en-IN" sz="2300">
                <a:solidFill>
                  <a:schemeClr val="lt1"/>
                </a:solidFill>
                <a:latin typeface="Times New Roman"/>
                <a:ea typeface="Times New Roman"/>
                <a:cs typeface="Times New Roman"/>
                <a:sym typeface="Times New Roman"/>
              </a:rPr>
              <a:t>[1]. Suresh K, Palangappa MB, Bhuvan S : “ Face Mask Detection by using Optimistic Convolutional Neural Network “ at International Conference on Inventive Computation Technologies [ICICT 2021] </a:t>
            </a:r>
            <a:endParaRPr sz="2300">
              <a:solidFill>
                <a:schemeClr val="lt1"/>
              </a:solidFill>
              <a:latin typeface="Times New Roman"/>
              <a:ea typeface="Times New Roman"/>
              <a:cs typeface="Times New Roman"/>
              <a:sym typeface="Times New Roman"/>
            </a:endParaRPr>
          </a:p>
          <a:p>
            <a:pPr indent="-292100" lvl="0" marL="342900" rtl="0" algn="l">
              <a:lnSpc>
                <a:spcPct val="115000"/>
              </a:lnSpc>
              <a:spcBef>
                <a:spcPts val="520"/>
              </a:spcBef>
              <a:spcAft>
                <a:spcPts val="0"/>
              </a:spcAft>
              <a:buClr>
                <a:schemeClr val="lt1"/>
              </a:buClr>
              <a:buSzPts val="1800"/>
              <a:buFont typeface="Times New Roman"/>
              <a:buChar char="●"/>
            </a:pPr>
            <a:r>
              <a:rPr lang="en-IN" sz="2300">
                <a:solidFill>
                  <a:schemeClr val="lt1"/>
                </a:solidFill>
                <a:latin typeface="Times New Roman"/>
                <a:ea typeface="Times New Roman"/>
                <a:cs typeface="Times New Roman"/>
                <a:sym typeface="Times New Roman"/>
              </a:rPr>
              <a:t>[2]. Yadav S. “Deep learning based safe social distancing and facemask detection in public areas for COVID-19 safety guidelines adherence.” Int J Res Appl Sci Eng Technol. 2020;8(7):1368-1375</a:t>
            </a:r>
            <a:endParaRPr sz="2300">
              <a:solidFill>
                <a:schemeClr val="lt1"/>
              </a:solidFill>
              <a:latin typeface="Times New Roman"/>
              <a:ea typeface="Times New Roman"/>
              <a:cs typeface="Times New Roman"/>
              <a:sym typeface="Times New Roman"/>
            </a:endParaRPr>
          </a:p>
          <a:p>
            <a:pPr indent="-292100" lvl="0" marL="342900" rtl="0" algn="l">
              <a:lnSpc>
                <a:spcPct val="115000"/>
              </a:lnSpc>
              <a:spcBef>
                <a:spcPts val="520"/>
              </a:spcBef>
              <a:spcAft>
                <a:spcPts val="0"/>
              </a:spcAft>
              <a:buClr>
                <a:schemeClr val="lt1"/>
              </a:buClr>
              <a:buSzPts val="1800"/>
              <a:buFont typeface="Times New Roman"/>
              <a:buChar char="●"/>
            </a:pPr>
            <a:r>
              <a:rPr lang="en-IN" sz="2300">
                <a:solidFill>
                  <a:schemeClr val="lt1"/>
                </a:solidFill>
                <a:latin typeface="Times New Roman"/>
                <a:ea typeface="Times New Roman"/>
                <a:cs typeface="Times New Roman"/>
                <a:sym typeface="Times New Roman"/>
              </a:rPr>
              <a:t>[3]S, Akshay &amp; Bhat, Mandara &amp; Rao, Aishwarya. (2019). “Facial Expression Recognition using Compressed Images.” International Journal of Recent Technology and Engineering. DOI:10.35940/ijrte.B1041.078219.</a:t>
            </a:r>
            <a:endParaRPr sz="2300">
              <a:solidFill>
                <a:schemeClr val="lt1"/>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292100" lvl="0" marL="342900" rtl="0" algn="l">
              <a:lnSpc>
                <a:spcPct val="115000"/>
              </a:lnSpc>
              <a:spcBef>
                <a:spcPts val="520"/>
              </a:spcBef>
              <a:spcAft>
                <a:spcPts val="0"/>
              </a:spcAft>
              <a:buClr>
                <a:schemeClr val="lt1"/>
              </a:buClr>
              <a:buSzPts val="1800"/>
              <a:buFont typeface="Times New Roman"/>
              <a:buChar char="●"/>
            </a:pPr>
            <a:r>
              <a:rPr lang="en-IN" sz="2300">
                <a:solidFill>
                  <a:schemeClr val="lt1"/>
                </a:solidFill>
                <a:latin typeface="Times New Roman"/>
                <a:ea typeface="Times New Roman"/>
                <a:cs typeface="Times New Roman"/>
                <a:sym typeface="Times New Roman"/>
              </a:rPr>
              <a:t>[4]Loey M, Manogaran G, Taha MHN, Khalifa NEM. “A hybrid deep transfer learning model with machine learning methods for face mask detection in the era of the COVID-19 pandemic.” Measurement (Lond). 2021;167:108288.</a:t>
            </a:r>
            <a:r>
              <a:rPr lang="en-IN" sz="2300">
                <a:solidFill>
                  <a:schemeClr val="lt1"/>
                </a:solidFill>
                <a:latin typeface="Times New Roman"/>
                <a:ea typeface="Times New Roman"/>
                <a:cs typeface="Times New Roman"/>
                <a:sym typeface="Times New Roman"/>
              </a:rPr>
              <a:t>.</a:t>
            </a:r>
            <a:endParaRPr sz="2300">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
          <p:cNvSpPr/>
          <p:nvPr/>
        </p:nvSpPr>
        <p:spPr>
          <a:xfrm>
            <a:off x="100" y="0"/>
            <a:ext cx="12192000" cy="1367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txBox="1"/>
          <p:nvPr/>
        </p:nvSpPr>
        <p:spPr>
          <a:xfrm>
            <a:off x="457200" y="122250"/>
            <a:ext cx="5638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IN" sz="4000">
                <a:solidFill>
                  <a:srgbClr val="5D0996"/>
                </a:solidFill>
                <a:latin typeface="Times New Roman"/>
                <a:ea typeface="Times New Roman"/>
                <a:cs typeface="Times New Roman"/>
                <a:sym typeface="Times New Roman"/>
              </a:rPr>
              <a:t>Problem Statement</a:t>
            </a:r>
            <a:endParaRPr sz="4000">
              <a:solidFill>
                <a:srgbClr val="5D0996"/>
              </a:solidFill>
              <a:latin typeface="Times New Roman"/>
              <a:ea typeface="Times New Roman"/>
              <a:cs typeface="Times New Roman"/>
              <a:sym typeface="Times New Roman"/>
            </a:endParaRPr>
          </a:p>
        </p:txBody>
      </p:sp>
      <p:sp>
        <p:nvSpPr>
          <p:cNvPr id="156" name="Google Shape;156;p2"/>
          <p:cNvSpPr txBox="1"/>
          <p:nvPr/>
        </p:nvSpPr>
        <p:spPr>
          <a:xfrm>
            <a:off x="1269925" y="1936475"/>
            <a:ext cx="9585900" cy="4267200"/>
          </a:xfrm>
          <a:prstGeom prst="rect">
            <a:avLst/>
          </a:prstGeom>
          <a:noFill/>
          <a:ln>
            <a:noFill/>
          </a:ln>
        </p:spPr>
        <p:txBody>
          <a:bodyPr anchorCtr="0" anchor="t" bIns="45700" lIns="91425" spcFirstLastPara="1" rIns="91425" wrap="square" tIns="45700">
            <a:noAutofit/>
          </a:bodyPr>
          <a:lstStyle/>
          <a:p>
            <a:pPr indent="-400050" lvl="0" marL="457200" marR="0" rtl="0" algn="just">
              <a:lnSpc>
                <a:spcPct val="115000"/>
              </a:lnSpc>
              <a:spcBef>
                <a:spcPts val="0"/>
              </a:spcBef>
              <a:spcAft>
                <a:spcPts val="0"/>
              </a:spcAft>
              <a:buClr>
                <a:schemeClr val="lt1"/>
              </a:buClr>
              <a:buSzPts val="2700"/>
              <a:buFont typeface="Times New Roman"/>
              <a:buChar char="•"/>
            </a:pPr>
            <a:r>
              <a:rPr b="0" i="0" lang="en-IN" sz="2700" u="none" cap="none" strike="noStrike">
                <a:solidFill>
                  <a:schemeClr val="lt1"/>
                </a:solidFill>
                <a:latin typeface="Times New Roman"/>
                <a:ea typeface="Times New Roman"/>
                <a:cs typeface="Times New Roman"/>
                <a:sym typeface="Times New Roman"/>
              </a:rPr>
              <a:t>COVID-19 pandemic has rapidly increased health crises globally and is affecting our day-to-day lifestyle. </a:t>
            </a:r>
            <a:endParaRPr b="0" i="0" sz="1300" u="none" cap="none" strike="noStrike">
              <a:solidFill>
                <a:schemeClr val="lt1"/>
              </a:solidFill>
              <a:latin typeface="Times New Roman"/>
              <a:ea typeface="Times New Roman"/>
              <a:cs typeface="Times New Roman"/>
              <a:sym typeface="Times New Roman"/>
            </a:endParaRPr>
          </a:p>
          <a:p>
            <a:pPr indent="-400050" lvl="0" marL="457200" marR="0" rtl="0" algn="just">
              <a:lnSpc>
                <a:spcPct val="115000"/>
              </a:lnSpc>
              <a:spcBef>
                <a:spcPts val="0"/>
              </a:spcBef>
              <a:spcAft>
                <a:spcPts val="0"/>
              </a:spcAft>
              <a:buClr>
                <a:schemeClr val="lt1"/>
              </a:buClr>
              <a:buSzPts val="2700"/>
              <a:buFont typeface="Times New Roman"/>
              <a:buChar char="•"/>
            </a:pPr>
            <a:r>
              <a:rPr b="0" i="0" lang="en-IN" sz="2700" u="none" cap="none" strike="noStrike">
                <a:solidFill>
                  <a:schemeClr val="lt1"/>
                </a:solidFill>
                <a:latin typeface="Times New Roman"/>
                <a:ea typeface="Times New Roman"/>
                <a:cs typeface="Times New Roman"/>
                <a:sym typeface="Times New Roman"/>
              </a:rPr>
              <a:t>A motive for survival recommendations is to wear a safe facemask, stay protected against the transmission of coronavirus.</a:t>
            </a:r>
            <a:endParaRPr b="0" i="0" sz="1300" u="none" cap="none" strike="noStrike">
              <a:solidFill>
                <a:schemeClr val="lt1"/>
              </a:solidFill>
              <a:latin typeface="Times New Roman"/>
              <a:ea typeface="Times New Roman"/>
              <a:cs typeface="Times New Roman"/>
              <a:sym typeface="Times New Roman"/>
            </a:endParaRPr>
          </a:p>
          <a:p>
            <a:pPr indent="-400050" lvl="0" marL="457200" marR="0" rtl="0" algn="just">
              <a:lnSpc>
                <a:spcPct val="115000"/>
              </a:lnSpc>
              <a:spcBef>
                <a:spcPts val="0"/>
              </a:spcBef>
              <a:spcAft>
                <a:spcPts val="0"/>
              </a:spcAft>
              <a:buClr>
                <a:schemeClr val="lt1"/>
              </a:buClr>
              <a:buSzPts val="2700"/>
              <a:buFont typeface="Times New Roman"/>
              <a:buChar char="•"/>
            </a:pPr>
            <a:r>
              <a:rPr b="0" i="0" lang="en-IN" sz="2700" u="none" cap="none" strike="noStrike">
                <a:solidFill>
                  <a:schemeClr val="lt1"/>
                </a:solidFill>
                <a:latin typeface="Times New Roman"/>
                <a:ea typeface="Times New Roman"/>
                <a:cs typeface="Times New Roman"/>
                <a:sym typeface="Times New Roman"/>
              </a:rPr>
              <a:t>By wearing a facemask, the most effective preventive care must be taken against COVID-19.</a:t>
            </a:r>
            <a:endParaRPr b="0" i="0" sz="13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105d47b7f90_0_0"/>
          <p:cNvSpPr/>
          <p:nvPr/>
        </p:nvSpPr>
        <p:spPr>
          <a:xfrm>
            <a:off x="100" y="0"/>
            <a:ext cx="12192000" cy="1367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105d47b7f90_0_0"/>
          <p:cNvSpPr txBox="1"/>
          <p:nvPr/>
        </p:nvSpPr>
        <p:spPr>
          <a:xfrm>
            <a:off x="457200" y="122250"/>
            <a:ext cx="5638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IN" sz="4000">
                <a:solidFill>
                  <a:srgbClr val="5D0996"/>
                </a:solidFill>
                <a:latin typeface="Times New Roman"/>
                <a:ea typeface="Times New Roman"/>
                <a:cs typeface="Times New Roman"/>
                <a:sym typeface="Times New Roman"/>
              </a:rPr>
              <a:t>Problem Statement</a:t>
            </a:r>
            <a:endParaRPr sz="4000">
              <a:solidFill>
                <a:srgbClr val="5D0996"/>
              </a:solidFill>
              <a:latin typeface="Times New Roman"/>
              <a:ea typeface="Times New Roman"/>
              <a:cs typeface="Times New Roman"/>
              <a:sym typeface="Times New Roman"/>
            </a:endParaRPr>
          </a:p>
        </p:txBody>
      </p:sp>
      <p:sp>
        <p:nvSpPr>
          <p:cNvPr id="163" name="Google Shape;163;g105d47b7f90_0_0"/>
          <p:cNvSpPr txBox="1"/>
          <p:nvPr/>
        </p:nvSpPr>
        <p:spPr>
          <a:xfrm>
            <a:off x="1271975" y="1981200"/>
            <a:ext cx="9577800" cy="4752000"/>
          </a:xfrm>
          <a:prstGeom prst="rect">
            <a:avLst/>
          </a:prstGeom>
          <a:noFill/>
          <a:ln>
            <a:noFill/>
          </a:ln>
        </p:spPr>
        <p:txBody>
          <a:bodyPr anchorCtr="0" anchor="t" bIns="45700" lIns="91425" spcFirstLastPara="1" rIns="91425" wrap="square" tIns="45700">
            <a:noAutofit/>
          </a:bodyPr>
          <a:lstStyle/>
          <a:p>
            <a:pPr indent="-323850" lvl="0" marL="457200" marR="0" rtl="0" algn="just">
              <a:lnSpc>
                <a:spcPct val="115000"/>
              </a:lnSpc>
              <a:spcBef>
                <a:spcPts val="0"/>
              </a:spcBef>
              <a:spcAft>
                <a:spcPts val="0"/>
              </a:spcAft>
              <a:buClr>
                <a:schemeClr val="lt1"/>
              </a:buClr>
              <a:buSzPts val="1500"/>
              <a:buFont typeface="Times New Roman"/>
              <a:buChar char="●"/>
            </a:pPr>
            <a:r>
              <a:rPr b="0" i="0" lang="en-IN" sz="2700" u="none" cap="none" strike="noStrike">
                <a:solidFill>
                  <a:schemeClr val="lt1"/>
                </a:solidFill>
                <a:latin typeface="Times New Roman"/>
                <a:ea typeface="Times New Roman"/>
                <a:cs typeface="Times New Roman"/>
                <a:sym typeface="Times New Roman"/>
              </a:rPr>
              <a:t>Monitoring manually if the individuals are wearing face mask correctly and to notify the victim in public and crowded areas is a difficult task. </a:t>
            </a:r>
            <a:endParaRPr b="0" i="0" sz="2700" u="none" cap="none" strike="noStrike">
              <a:solidFill>
                <a:schemeClr val="lt1"/>
              </a:solidFill>
              <a:latin typeface="Times New Roman"/>
              <a:ea typeface="Times New Roman"/>
              <a:cs typeface="Times New Roman"/>
              <a:sym typeface="Times New Roman"/>
            </a:endParaRPr>
          </a:p>
          <a:p>
            <a:pPr indent="-323850" lvl="0" marL="457200" marR="0" rtl="0" algn="just">
              <a:lnSpc>
                <a:spcPct val="115000"/>
              </a:lnSpc>
              <a:spcBef>
                <a:spcPts val="0"/>
              </a:spcBef>
              <a:spcAft>
                <a:spcPts val="0"/>
              </a:spcAft>
              <a:buClr>
                <a:schemeClr val="lt1"/>
              </a:buClr>
              <a:buSzPts val="1500"/>
              <a:buFont typeface="Times New Roman"/>
              <a:buChar char="●"/>
            </a:pPr>
            <a:r>
              <a:rPr b="0" i="0" lang="en-IN" sz="2700" u="none" cap="none" strike="noStrike">
                <a:solidFill>
                  <a:schemeClr val="lt1"/>
                </a:solidFill>
                <a:latin typeface="Times New Roman"/>
                <a:ea typeface="Times New Roman"/>
                <a:cs typeface="Times New Roman"/>
                <a:sym typeface="Times New Roman"/>
              </a:rPr>
              <a:t>This project approaches a simplified way to achieve facemask detection and notifying the individual if not wearing facemask. The system runs in real-time and detects if an individual face has facemask if not then notifies the person-in-charge that the individual has not been equipped with mask.</a:t>
            </a:r>
            <a:r>
              <a:rPr b="0" i="0" lang="en-IN" sz="2700" u="none" cap="none" strike="noStrike">
                <a:solidFill>
                  <a:schemeClr val="lt1"/>
                </a:solidFill>
                <a:latin typeface="Bookman Old Style"/>
                <a:ea typeface="Bookman Old Style"/>
                <a:cs typeface="Bookman Old Style"/>
                <a:sym typeface="Bookman Old Style"/>
              </a:rPr>
              <a:t> </a:t>
            </a:r>
            <a:endParaRPr b="0" i="0" sz="2700" u="none" cap="none" strike="noStrike">
              <a:solidFill>
                <a:schemeClr val="lt1"/>
              </a:solidFill>
              <a:latin typeface="Bookman Old Style"/>
              <a:ea typeface="Bookman Old Style"/>
              <a:cs typeface="Bookman Old Style"/>
              <a:sym typeface="Bookman Old Styl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
          <p:cNvSpPr/>
          <p:nvPr/>
        </p:nvSpPr>
        <p:spPr>
          <a:xfrm>
            <a:off x="100" y="0"/>
            <a:ext cx="12192000" cy="1367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txBox="1"/>
          <p:nvPr/>
        </p:nvSpPr>
        <p:spPr>
          <a:xfrm>
            <a:off x="457200" y="122250"/>
            <a:ext cx="5638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800"/>
              <a:buFont typeface="Arial"/>
              <a:buNone/>
            </a:pPr>
            <a:r>
              <a:rPr lang="en-IN" sz="4000">
                <a:solidFill>
                  <a:srgbClr val="5D0996"/>
                </a:solidFill>
                <a:latin typeface="Times New Roman"/>
                <a:ea typeface="Times New Roman"/>
                <a:cs typeface="Times New Roman"/>
                <a:sym typeface="Times New Roman"/>
              </a:rPr>
              <a:t>Literature Survey</a:t>
            </a:r>
            <a:endParaRPr sz="4000">
              <a:solidFill>
                <a:srgbClr val="5D0996"/>
              </a:solidFill>
              <a:latin typeface="Times New Roman"/>
              <a:ea typeface="Times New Roman"/>
              <a:cs typeface="Times New Roman"/>
              <a:sym typeface="Times New Roman"/>
            </a:endParaRPr>
          </a:p>
        </p:txBody>
      </p:sp>
      <p:sp>
        <p:nvSpPr>
          <p:cNvPr id="170" name="Google Shape;170;p3"/>
          <p:cNvSpPr txBox="1"/>
          <p:nvPr/>
        </p:nvSpPr>
        <p:spPr>
          <a:xfrm>
            <a:off x="1663275" y="1738825"/>
            <a:ext cx="8905800" cy="4719600"/>
          </a:xfrm>
          <a:prstGeom prst="rect">
            <a:avLst/>
          </a:prstGeom>
          <a:noFill/>
          <a:ln>
            <a:noFill/>
          </a:ln>
        </p:spPr>
        <p:txBody>
          <a:bodyPr anchorCtr="0" anchor="t" bIns="45700" lIns="91425" spcFirstLastPara="1" rIns="91425" wrap="square" tIns="45700">
            <a:normAutofit/>
          </a:bodyPr>
          <a:lstStyle/>
          <a:p>
            <a:pPr indent="457200" lvl="0" marL="0" rtl="0" algn="just">
              <a:lnSpc>
                <a:spcPct val="115000"/>
              </a:lnSpc>
              <a:spcBef>
                <a:spcPts val="520"/>
              </a:spcBef>
              <a:spcAft>
                <a:spcPts val="0"/>
              </a:spcAft>
              <a:buNone/>
            </a:pPr>
            <a:r>
              <a:rPr lang="en-IN" sz="2700">
                <a:solidFill>
                  <a:schemeClr val="lt1"/>
                </a:solidFill>
                <a:latin typeface="Times New Roman"/>
                <a:ea typeface="Times New Roman"/>
                <a:cs typeface="Times New Roman"/>
                <a:sym typeface="Times New Roman"/>
              </a:rPr>
              <a:t>The facemask detection model has become a most required and essential model during COVID-19 pandemic. Manually monitoring whether people are wearing facemask in public and crowded areas is very difficult. </a:t>
            </a:r>
            <a:endParaRPr sz="2700">
              <a:solidFill>
                <a:schemeClr val="lt1"/>
              </a:solidFill>
              <a:latin typeface="Times New Roman"/>
              <a:ea typeface="Times New Roman"/>
              <a:cs typeface="Times New Roman"/>
              <a:sym typeface="Times New Roman"/>
            </a:endParaRPr>
          </a:p>
          <a:p>
            <a:pPr indent="0" lvl="0" marL="0" rtl="0" algn="l">
              <a:lnSpc>
                <a:spcPct val="115000"/>
              </a:lnSpc>
              <a:spcBef>
                <a:spcPts val="520"/>
              </a:spcBef>
              <a:spcAft>
                <a:spcPts val="0"/>
              </a:spcAft>
              <a:buNone/>
            </a:pPr>
            <a:r>
              <a:t/>
            </a:r>
            <a:endParaRPr>
              <a:solidFill>
                <a:schemeClr val="lt1"/>
              </a:solidFill>
              <a:latin typeface="Times New Roman"/>
              <a:ea typeface="Times New Roman"/>
              <a:cs typeface="Times New Roman"/>
              <a:sym typeface="Times New Roman"/>
            </a:endParaRPr>
          </a:p>
          <a:p>
            <a:pPr indent="457200" lvl="0" marL="0" rtl="0" algn="just">
              <a:lnSpc>
                <a:spcPct val="115000"/>
              </a:lnSpc>
              <a:spcBef>
                <a:spcPts val="560"/>
              </a:spcBef>
              <a:spcAft>
                <a:spcPts val="0"/>
              </a:spcAft>
              <a:buNone/>
            </a:pPr>
            <a:r>
              <a:rPr lang="en-IN" sz="2700">
                <a:solidFill>
                  <a:schemeClr val="lt1"/>
                </a:solidFill>
                <a:latin typeface="Times New Roman"/>
                <a:ea typeface="Times New Roman"/>
                <a:cs typeface="Times New Roman"/>
                <a:sym typeface="Times New Roman"/>
              </a:rPr>
              <a:t>There are different approaches which do not use machine learning to build a facemask detection model. But here we use image processing through openCV to detect faces in images and we use machine learning i.e. Classification to train the model.</a:t>
            </a:r>
            <a:endParaRPr sz="2700">
              <a:solidFill>
                <a:schemeClr val="lt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105d47b8116_1_13"/>
          <p:cNvSpPr/>
          <p:nvPr/>
        </p:nvSpPr>
        <p:spPr>
          <a:xfrm>
            <a:off x="100" y="0"/>
            <a:ext cx="12192000" cy="1367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105d47b8116_1_13"/>
          <p:cNvSpPr txBox="1"/>
          <p:nvPr/>
        </p:nvSpPr>
        <p:spPr>
          <a:xfrm>
            <a:off x="457200" y="122250"/>
            <a:ext cx="5638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800"/>
              <a:buFont typeface="Arial"/>
              <a:buNone/>
            </a:pPr>
            <a:r>
              <a:rPr lang="en-IN" sz="4000">
                <a:solidFill>
                  <a:srgbClr val="5D0996"/>
                </a:solidFill>
                <a:latin typeface="Times New Roman"/>
                <a:ea typeface="Times New Roman"/>
                <a:cs typeface="Times New Roman"/>
                <a:sym typeface="Times New Roman"/>
              </a:rPr>
              <a:t>Existing Modules</a:t>
            </a:r>
            <a:endParaRPr sz="4000">
              <a:solidFill>
                <a:srgbClr val="5D0996"/>
              </a:solidFill>
              <a:latin typeface="Times New Roman"/>
              <a:ea typeface="Times New Roman"/>
              <a:cs typeface="Times New Roman"/>
              <a:sym typeface="Times New Roman"/>
            </a:endParaRPr>
          </a:p>
        </p:txBody>
      </p:sp>
      <p:sp>
        <p:nvSpPr>
          <p:cNvPr id="177" name="Google Shape;177;g105d47b8116_1_13"/>
          <p:cNvSpPr txBox="1"/>
          <p:nvPr/>
        </p:nvSpPr>
        <p:spPr>
          <a:xfrm>
            <a:off x="1630150" y="1752600"/>
            <a:ext cx="9034200" cy="4806300"/>
          </a:xfrm>
          <a:prstGeom prst="rect">
            <a:avLst/>
          </a:prstGeom>
          <a:noFill/>
          <a:ln>
            <a:noFill/>
          </a:ln>
        </p:spPr>
        <p:txBody>
          <a:bodyPr anchorCtr="0" anchor="t" bIns="45700" lIns="91425" spcFirstLastPara="1" rIns="91425" wrap="square" tIns="45700">
            <a:spAutoFit/>
          </a:bodyPr>
          <a:lstStyle/>
          <a:p>
            <a:pPr indent="0" lvl="0" marL="0" rtl="0" algn="just">
              <a:lnSpc>
                <a:spcPct val="125000"/>
              </a:lnSpc>
              <a:spcBef>
                <a:spcPts val="0"/>
              </a:spcBef>
              <a:spcAft>
                <a:spcPts val="0"/>
              </a:spcAft>
              <a:buNone/>
            </a:pPr>
            <a:r>
              <a:rPr lang="en-IN" sz="2500">
                <a:solidFill>
                  <a:schemeClr val="lt1"/>
                </a:solidFill>
                <a:latin typeface="Times New Roman"/>
                <a:ea typeface="Times New Roman"/>
                <a:cs typeface="Times New Roman"/>
                <a:sym typeface="Times New Roman"/>
              </a:rPr>
              <a:t>Facemask detection model has become a most essential model during COVID-19 pandemic. Since manually monitoring is difficult,, many models were developed. </a:t>
            </a:r>
            <a:endParaRPr sz="2500">
              <a:solidFill>
                <a:schemeClr val="lt1"/>
              </a:solidFill>
              <a:latin typeface="Times New Roman"/>
              <a:ea typeface="Times New Roman"/>
              <a:cs typeface="Times New Roman"/>
              <a:sym typeface="Times New Roman"/>
            </a:endParaRPr>
          </a:p>
          <a:p>
            <a:pPr indent="-349250" lvl="0" marL="457200" rtl="0" algn="just">
              <a:lnSpc>
                <a:spcPct val="125000"/>
              </a:lnSpc>
              <a:spcBef>
                <a:spcPts val="0"/>
              </a:spcBef>
              <a:spcAft>
                <a:spcPts val="0"/>
              </a:spcAft>
              <a:buClr>
                <a:schemeClr val="lt1"/>
              </a:buClr>
              <a:buSzPts val="1900"/>
              <a:buFont typeface="Times New Roman"/>
              <a:buChar char="●"/>
            </a:pPr>
            <a:r>
              <a:rPr lang="en-IN" sz="2500">
                <a:solidFill>
                  <a:schemeClr val="lt1"/>
                </a:solidFill>
                <a:latin typeface="Times New Roman"/>
                <a:ea typeface="Times New Roman"/>
                <a:cs typeface="Times New Roman"/>
                <a:sym typeface="Times New Roman"/>
              </a:rPr>
              <a:t>One such approach is built as real-time automated model integrated with surveillance cameras in public for detection and report to respective authorities using raspberry pi4.</a:t>
            </a:r>
            <a:endParaRPr sz="2500">
              <a:solidFill>
                <a:schemeClr val="lt1"/>
              </a:solidFill>
              <a:latin typeface="Times New Roman"/>
              <a:ea typeface="Times New Roman"/>
              <a:cs typeface="Times New Roman"/>
              <a:sym typeface="Times New Roman"/>
            </a:endParaRPr>
          </a:p>
          <a:p>
            <a:pPr indent="-342900" lvl="0" marL="457200" rtl="0" algn="just">
              <a:lnSpc>
                <a:spcPct val="125000"/>
              </a:lnSpc>
              <a:spcBef>
                <a:spcPts val="0"/>
              </a:spcBef>
              <a:spcAft>
                <a:spcPts val="0"/>
              </a:spcAft>
              <a:buClr>
                <a:schemeClr val="lt1"/>
              </a:buClr>
              <a:buSzPts val="1800"/>
              <a:buFont typeface="Times New Roman"/>
              <a:buChar char="●"/>
            </a:pPr>
            <a:r>
              <a:rPr lang="en-IN" sz="2500">
                <a:solidFill>
                  <a:schemeClr val="lt1"/>
                </a:solidFill>
                <a:latin typeface="Times New Roman"/>
                <a:ea typeface="Times New Roman"/>
                <a:cs typeface="Times New Roman"/>
                <a:sym typeface="Times New Roman"/>
              </a:rPr>
              <a:t>Using such IOT models require a hardware support, which can be costly and sensitive. Even if a single wire has been damaged then the entire project will shut down. These are costly, unstable and sometimes inaccurate as well. </a:t>
            </a:r>
            <a:endParaRPr sz="2500">
              <a:solidFill>
                <a:schemeClr val="lt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105d47b8116_1_20"/>
          <p:cNvSpPr/>
          <p:nvPr/>
        </p:nvSpPr>
        <p:spPr>
          <a:xfrm>
            <a:off x="100" y="0"/>
            <a:ext cx="12192000" cy="1367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105d47b8116_1_20"/>
          <p:cNvSpPr txBox="1"/>
          <p:nvPr/>
        </p:nvSpPr>
        <p:spPr>
          <a:xfrm>
            <a:off x="457200" y="122250"/>
            <a:ext cx="5638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IN" sz="4000">
                <a:solidFill>
                  <a:srgbClr val="5D0996"/>
                </a:solidFill>
                <a:latin typeface="Times New Roman"/>
                <a:ea typeface="Times New Roman"/>
                <a:cs typeface="Times New Roman"/>
                <a:sym typeface="Times New Roman"/>
              </a:rPr>
              <a:t>Proposed System</a:t>
            </a:r>
            <a:endParaRPr sz="4000">
              <a:solidFill>
                <a:srgbClr val="5D0996"/>
              </a:solidFill>
              <a:latin typeface="Times New Roman"/>
              <a:ea typeface="Times New Roman"/>
              <a:cs typeface="Times New Roman"/>
              <a:sym typeface="Times New Roman"/>
            </a:endParaRPr>
          </a:p>
        </p:txBody>
      </p:sp>
      <p:sp>
        <p:nvSpPr>
          <p:cNvPr id="184" name="Google Shape;184;g105d47b8116_1_20"/>
          <p:cNvSpPr txBox="1"/>
          <p:nvPr/>
        </p:nvSpPr>
        <p:spPr>
          <a:xfrm>
            <a:off x="1724775" y="1871575"/>
            <a:ext cx="8752500" cy="4414800"/>
          </a:xfrm>
          <a:prstGeom prst="rect">
            <a:avLst/>
          </a:prstGeom>
          <a:noFill/>
          <a:ln>
            <a:noFill/>
          </a:ln>
        </p:spPr>
        <p:txBody>
          <a:bodyPr anchorCtr="0" anchor="t" bIns="45700" lIns="91425" spcFirstLastPara="1" rIns="91425" wrap="square" tIns="45700">
            <a:noAutofit/>
          </a:bodyPr>
          <a:lstStyle/>
          <a:p>
            <a:pPr indent="-285750" lvl="0" marL="342900" rtl="0" algn="just">
              <a:lnSpc>
                <a:spcPct val="115000"/>
              </a:lnSpc>
              <a:spcBef>
                <a:spcPts val="0"/>
              </a:spcBef>
              <a:spcAft>
                <a:spcPts val="0"/>
              </a:spcAft>
              <a:buClr>
                <a:schemeClr val="lt1"/>
              </a:buClr>
              <a:buSzPts val="1800"/>
              <a:buFont typeface="Times New Roman"/>
              <a:buChar char="●"/>
            </a:pPr>
            <a:r>
              <a:rPr lang="en-IN" sz="2700">
                <a:solidFill>
                  <a:schemeClr val="lt1"/>
                </a:solidFill>
                <a:latin typeface="Times New Roman"/>
                <a:ea typeface="Times New Roman"/>
                <a:cs typeface="Times New Roman"/>
                <a:sym typeface="Times New Roman"/>
              </a:rPr>
              <a:t>Here our system uses Image processing and Machine learning techniques.</a:t>
            </a:r>
            <a:endParaRPr sz="2700">
              <a:solidFill>
                <a:schemeClr val="lt1"/>
              </a:solidFill>
              <a:latin typeface="Times New Roman"/>
              <a:ea typeface="Times New Roman"/>
              <a:cs typeface="Times New Roman"/>
              <a:sym typeface="Times New Roman"/>
            </a:endParaRPr>
          </a:p>
          <a:p>
            <a:pPr indent="-285750" lvl="0" marL="342900" rtl="0" algn="just">
              <a:lnSpc>
                <a:spcPct val="115000"/>
              </a:lnSpc>
              <a:spcBef>
                <a:spcPts val="540"/>
              </a:spcBef>
              <a:spcAft>
                <a:spcPts val="0"/>
              </a:spcAft>
              <a:buClr>
                <a:schemeClr val="lt1"/>
              </a:buClr>
              <a:buSzPts val="1800"/>
              <a:buFont typeface="Times New Roman"/>
              <a:buChar char="●"/>
            </a:pPr>
            <a:r>
              <a:rPr lang="en-IN" sz="2700">
                <a:solidFill>
                  <a:schemeClr val="lt1"/>
                </a:solidFill>
                <a:latin typeface="Times New Roman"/>
                <a:ea typeface="Times New Roman"/>
                <a:cs typeface="Times New Roman"/>
                <a:sym typeface="Times New Roman"/>
              </a:rPr>
              <a:t>First we collect the data of images of faces with and without mask.</a:t>
            </a:r>
            <a:endParaRPr sz="2700">
              <a:solidFill>
                <a:schemeClr val="lt1"/>
              </a:solidFill>
              <a:latin typeface="Times New Roman"/>
              <a:ea typeface="Times New Roman"/>
              <a:cs typeface="Times New Roman"/>
              <a:sym typeface="Times New Roman"/>
            </a:endParaRPr>
          </a:p>
          <a:p>
            <a:pPr indent="-285750" lvl="0" marL="342900" rtl="0" algn="just">
              <a:lnSpc>
                <a:spcPct val="115000"/>
              </a:lnSpc>
              <a:spcBef>
                <a:spcPts val="540"/>
              </a:spcBef>
              <a:spcAft>
                <a:spcPts val="0"/>
              </a:spcAft>
              <a:buClr>
                <a:schemeClr val="lt1"/>
              </a:buClr>
              <a:buSzPts val="1800"/>
              <a:buFont typeface="Times New Roman"/>
              <a:buChar char="●"/>
            </a:pPr>
            <a:r>
              <a:rPr lang="en-IN" sz="2700">
                <a:solidFill>
                  <a:schemeClr val="lt1"/>
                </a:solidFill>
                <a:latin typeface="Times New Roman"/>
                <a:ea typeface="Times New Roman"/>
                <a:cs typeface="Times New Roman"/>
                <a:sym typeface="Times New Roman"/>
              </a:rPr>
              <a:t>For applying Image processing we use Viola-Jones algorithm for detecting the faces.</a:t>
            </a:r>
            <a:endParaRPr sz="2700">
              <a:solidFill>
                <a:schemeClr val="lt1"/>
              </a:solidFill>
              <a:latin typeface="Times New Roman"/>
              <a:ea typeface="Times New Roman"/>
              <a:cs typeface="Times New Roman"/>
              <a:sym typeface="Times New Roman"/>
            </a:endParaRPr>
          </a:p>
          <a:p>
            <a:pPr indent="-285750" lvl="0" marL="342900" rtl="0" algn="just">
              <a:lnSpc>
                <a:spcPct val="115000"/>
              </a:lnSpc>
              <a:spcBef>
                <a:spcPts val="540"/>
              </a:spcBef>
              <a:spcAft>
                <a:spcPts val="0"/>
              </a:spcAft>
              <a:buClr>
                <a:schemeClr val="lt1"/>
              </a:buClr>
              <a:buSzPts val="1800"/>
              <a:buFont typeface="Times New Roman"/>
              <a:buChar char="●"/>
            </a:pPr>
            <a:r>
              <a:rPr lang="en-IN" sz="2700">
                <a:solidFill>
                  <a:schemeClr val="lt1"/>
                </a:solidFill>
                <a:latin typeface="Times New Roman"/>
                <a:ea typeface="Times New Roman"/>
                <a:cs typeface="Times New Roman"/>
                <a:sym typeface="Times New Roman"/>
              </a:rPr>
              <a:t>After that we apply machine learning techniques like Convolution Neural Network(CNN) for training the model with the data.</a:t>
            </a:r>
            <a:endParaRPr sz="2700">
              <a:solidFill>
                <a:schemeClr val="lt1"/>
              </a:solidFill>
              <a:latin typeface="Times New Roman"/>
              <a:ea typeface="Times New Roman"/>
              <a:cs typeface="Times New Roman"/>
              <a:sym typeface="Times New Roman"/>
            </a:endParaRPr>
          </a:p>
          <a:p>
            <a:pPr indent="0" lvl="0" marL="0" rtl="0" algn="l">
              <a:lnSpc>
                <a:spcPct val="115000"/>
              </a:lnSpc>
              <a:spcBef>
                <a:spcPts val="540"/>
              </a:spcBef>
              <a:spcAft>
                <a:spcPts val="0"/>
              </a:spcAft>
              <a:buNone/>
            </a:pPr>
            <a:r>
              <a:t/>
            </a:r>
            <a:endParaRPr sz="2295">
              <a:solidFill>
                <a:srgbClr val="595959"/>
              </a:solidFill>
              <a:latin typeface="Bookman Old Style"/>
              <a:ea typeface="Bookman Old Style"/>
              <a:cs typeface="Bookman Old Style"/>
              <a:sym typeface="Bookman Old Styl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105d47b8116_1_25"/>
          <p:cNvSpPr/>
          <p:nvPr/>
        </p:nvSpPr>
        <p:spPr>
          <a:xfrm>
            <a:off x="100" y="0"/>
            <a:ext cx="12192000" cy="1367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105d47b8116_1_25"/>
          <p:cNvSpPr txBox="1"/>
          <p:nvPr/>
        </p:nvSpPr>
        <p:spPr>
          <a:xfrm>
            <a:off x="457200" y="122250"/>
            <a:ext cx="5638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IN" sz="4000">
                <a:solidFill>
                  <a:srgbClr val="5D0996"/>
                </a:solidFill>
                <a:latin typeface="Times New Roman"/>
                <a:ea typeface="Times New Roman"/>
                <a:cs typeface="Times New Roman"/>
                <a:sym typeface="Times New Roman"/>
              </a:rPr>
              <a:t>Data Flow Diagram</a:t>
            </a:r>
            <a:endParaRPr sz="4000">
              <a:solidFill>
                <a:srgbClr val="5D0996"/>
              </a:solidFill>
              <a:latin typeface="Times New Roman"/>
              <a:ea typeface="Times New Roman"/>
              <a:cs typeface="Times New Roman"/>
              <a:sym typeface="Times New Roman"/>
            </a:endParaRPr>
          </a:p>
        </p:txBody>
      </p:sp>
      <p:pic>
        <p:nvPicPr>
          <p:cNvPr id="191" name="Google Shape;191;g105d47b8116_1_25"/>
          <p:cNvPicPr preferRelativeResize="0"/>
          <p:nvPr/>
        </p:nvPicPr>
        <p:blipFill rotWithShape="1">
          <a:blip r:embed="rId3">
            <a:alphaModFix/>
          </a:blip>
          <a:srcRect b="0" l="0" r="0" t="0"/>
          <a:stretch/>
        </p:blipFill>
        <p:spPr>
          <a:xfrm>
            <a:off x="2190900" y="1601100"/>
            <a:ext cx="8020150" cy="49712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105d47b8116_1_33"/>
          <p:cNvSpPr txBox="1"/>
          <p:nvPr/>
        </p:nvSpPr>
        <p:spPr>
          <a:xfrm>
            <a:off x="304800" y="2713050"/>
            <a:ext cx="5638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IN" sz="4000">
                <a:solidFill>
                  <a:schemeClr val="lt1"/>
                </a:solidFill>
                <a:latin typeface="Times New Roman"/>
                <a:ea typeface="Times New Roman"/>
                <a:cs typeface="Times New Roman"/>
                <a:sym typeface="Times New Roman"/>
              </a:rPr>
              <a:t>Use Case</a:t>
            </a:r>
            <a:r>
              <a:rPr lang="en-IN" sz="4000">
                <a:solidFill>
                  <a:schemeClr val="lt1"/>
                </a:solidFill>
                <a:latin typeface="Times New Roman"/>
                <a:ea typeface="Times New Roman"/>
                <a:cs typeface="Times New Roman"/>
                <a:sym typeface="Times New Roman"/>
              </a:rPr>
              <a:t> Diagram</a:t>
            </a:r>
            <a:endParaRPr sz="4000">
              <a:solidFill>
                <a:schemeClr val="lt1"/>
              </a:solidFill>
              <a:latin typeface="Times New Roman"/>
              <a:ea typeface="Times New Roman"/>
              <a:cs typeface="Times New Roman"/>
              <a:sym typeface="Times New Roman"/>
            </a:endParaRPr>
          </a:p>
        </p:txBody>
      </p:sp>
      <p:pic>
        <p:nvPicPr>
          <p:cNvPr id="197" name="Google Shape;197;g105d47b8116_1_33"/>
          <p:cNvPicPr preferRelativeResize="0"/>
          <p:nvPr/>
        </p:nvPicPr>
        <p:blipFill rotWithShape="1">
          <a:blip r:embed="rId3">
            <a:alphaModFix/>
          </a:blip>
          <a:srcRect b="6475" l="6071" r="5939" t="2325"/>
          <a:stretch/>
        </p:blipFill>
        <p:spPr>
          <a:xfrm>
            <a:off x="5058500" y="349600"/>
            <a:ext cx="6677076" cy="61145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105d47b8116_1_39"/>
          <p:cNvSpPr txBox="1"/>
          <p:nvPr/>
        </p:nvSpPr>
        <p:spPr>
          <a:xfrm>
            <a:off x="304800" y="2789250"/>
            <a:ext cx="56388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IN" sz="4000">
                <a:solidFill>
                  <a:schemeClr val="lt1"/>
                </a:solidFill>
                <a:latin typeface="Times New Roman"/>
                <a:ea typeface="Times New Roman"/>
                <a:cs typeface="Times New Roman"/>
                <a:sym typeface="Times New Roman"/>
              </a:rPr>
              <a:t>Activity</a:t>
            </a:r>
            <a:r>
              <a:rPr lang="en-IN" sz="4000">
                <a:solidFill>
                  <a:schemeClr val="lt1"/>
                </a:solidFill>
                <a:latin typeface="Times New Roman"/>
                <a:ea typeface="Times New Roman"/>
                <a:cs typeface="Times New Roman"/>
                <a:sym typeface="Times New Roman"/>
              </a:rPr>
              <a:t> Diagram</a:t>
            </a:r>
            <a:endParaRPr sz="4000">
              <a:solidFill>
                <a:schemeClr val="lt1"/>
              </a:solidFill>
              <a:latin typeface="Times New Roman"/>
              <a:ea typeface="Times New Roman"/>
              <a:cs typeface="Times New Roman"/>
              <a:sym typeface="Times New Roman"/>
            </a:endParaRPr>
          </a:p>
        </p:txBody>
      </p:sp>
      <p:pic>
        <p:nvPicPr>
          <p:cNvPr id="203" name="Google Shape;203;g105d47b8116_1_39"/>
          <p:cNvPicPr preferRelativeResize="0"/>
          <p:nvPr/>
        </p:nvPicPr>
        <p:blipFill rotWithShape="1">
          <a:blip r:embed="rId3">
            <a:alphaModFix/>
          </a:blip>
          <a:srcRect b="0" l="0" r="0" t="0"/>
          <a:stretch/>
        </p:blipFill>
        <p:spPr>
          <a:xfrm>
            <a:off x="4836500" y="405475"/>
            <a:ext cx="6809825" cy="60769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2021-12-02T15:11:40Z</dcterms:created>
  <dc:creator>velpulasruthi1234@gmail.com</dc:creator>
</cp:coreProperties>
</file>